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9" r:id="rId3"/>
  </p:sldIdLst>
  <p:sldSz cx="10693400" cy="7561263"/>
  <p:notesSz cx="6799263" cy="9929813"/>
  <p:defaultTextStyle>
    <a:defPPr>
      <a:defRPr lang="fr-FR"/>
    </a:defPPr>
    <a:lvl1pPr algn="l" defTabSz="995363" rtl="0" eaLnBrk="0" fontAlgn="base" hangingPunct="0">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1pPr>
    <a:lvl2pPr marL="496888" indent="-39688" algn="l" defTabSz="995363" rtl="0" eaLnBrk="0" fontAlgn="base" hangingPunct="0">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2pPr>
    <a:lvl3pPr marL="995363" indent="-80963" algn="l" defTabSz="995363" rtl="0" eaLnBrk="0" fontAlgn="base" hangingPunct="0">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3pPr>
    <a:lvl4pPr marL="1492250" indent="-120650" algn="l" defTabSz="995363" rtl="0" eaLnBrk="0" fontAlgn="base" hangingPunct="0">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4pPr>
    <a:lvl5pPr marL="1990725" indent="-161925" algn="l" defTabSz="995363" rtl="0" eaLnBrk="0" fontAlgn="base" hangingPunct="0">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9E00"/>
    <a:srgbClr val="C00053"/>
    <a:srgbClr val="B2D238"/>
    <a:srgbClr val="FFC55D"/>
    <a:srgbClr val="FFD55D"/>
    <a:srgbClr val="99FF99"/>
    <a:srgbClr val="68A22E"/>
    <a:srgbClr val="00359E"/>
    <a:srgbClr val="C00035"/>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89" autoAdjust="0"/>
    <p:restoredTop sz="99623" autoAdjust="0"/>
  </p:normalViewPr>
  <p:slideViewPr>
    <p:cSldViewPr>
      <p:cViewPr varScale="1">
        <p:scale>
          <a:sx n="82" d="100"/>
          <a:sy n="82" d="100"/>
        </p:scale>
        <p:origin x="1512" y="48"/>
      </p:cViewPr>
      <p:guideLst>
        <p:guide orient="horz" pos="2382"/>
        <p:guide pos="33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127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F9965C76-908E-4156-B7D4-55B717CCD9C2}"/>
              </a:ext>
            </a:extLst>
          </p:cNvPr>
          <p:cNvSpPr>
            <a:spLocks noGrp="1"/>
          </p:cNvSpPr>
          <p:nvPr>
            <p:ph type="hdr" sz="quarter"/>
          </p:nvPr>
        </p:nvSpPr>
        <p:spPr>
          <a:xfrm>
            <a:off x="0" y="0"/>
            <a:ext cx="2946400" cy="496888"/>
          </a:xfrm>
          <a:prstGeom prst="rect">
            <a:avLst/>
          </a:prstGeom>
        </p:spPr>
        <p:txBody>
          <a:bodyPr vert="horz" lIns="91842" tIns="45921" rIns="91842" bIns="45921" rtlCol="0"/>
          <a:lstStyle>
            <a:lvl1pPr algn="l">
              <a:defRPr sz="1200">
                <a:cs typeface="Arial" panose="020B0604020202020204" pitchFamily="34" charset="0"/>
              </a:defRPr>
            </a:lvl1pPr>
          </a:lstStyle>
          <a:p>
            <a:pPr>
              <a:defRPr/>
            </a:pPr>
            <a:endParaRPr lang="fr-FR" dirty="0"/>
          </a:p>
        </p:txBody>
      </p:sp>
      <p:sp>
        <p:nvSpPr>
          <p:cNvPr id="3" name="Espace réservé de la date 2">
            <a:extLst>
              <a:ext uri="{FF2B5EF4-FFF2-40B4-BE49-F238E27FC236}">
                <a16:creationId xmlns="" xmlns:a16="http://schemas.microsoft.com/office/drawing/2014/main" id="{A703CECA-6B78-4481-A2E1-F7EB38ACF104}"/>
              </a:ext>
            </a:extLst>
          </p:cNvPr>
          <p:cNvSpPr>
            <a:spLocks noGrp="1"/>
          </p:cNvSpPr>
          <p:nvPr>
            <p:ph type="dt" sz="quarter" idx="1"/>
          </p:nvPr>
        </p:nvSpPr>
        <p:spPr>
          <a:xfrm>
            <a:off x="3851275" y="0"/>
            <a:ext cx="2946400" cy="496888"/>
          </a:xfrm>
          <a:prstGeom prst="rect">
            <a:avLst/>
          </a:prstGeom>
        </p:spPr>
        <p:txBody>
          <a:bodyPr vert="horz" lIns="91842" tIns="45921" rIns="91842" bIns="45921" rtlCol="0"/>
          <a:lstStyle>
            <a:lvl1pPr algn="r">
              <a:defRPr sz="1200">
                <a:cs typeface="Arial" panose="020B0604020202020204" pitchFamily="34" charset="0"/>
              </a:defRPr>
            </a:lvl1pPr>
          </a:lstStyle>
          <a:p>
            <a:pPr>
              <a:defRPr/>
            </a:pPr>
            <a:fld id="{8087A635-021B-4D6D-A6C7-935C87B026A5}" type="datetimeFigureOut">
              <a:rPr lang="fr-FR"/>
              <a:pPr>
                <a:defRPr/>
              </a:pPr>
              <a:t>04/03/2021</a:t>
            </a:fld>
            <a:endParaRPr lang="fr-FR" dirty="0"/>
          </a:p>
        </p:txBody>
      </p:sp>
      <p:sp>
        <p:nvSpPr>
          <p:cNvPr id="4" name="Espace réservé du pied de page 3">
            <a:extLst>
              <a:ext uri="{FF2B5EF4-FFF2-40B4-BE49-F238E27FC236}">
                <a16:creationId xmlns="" xmlns:a16="http://schemas.microsoft.com/office/drawing/2014/main" id="{6E1674CB-7E5E-4E24-BC17-F2D19EBB7B54}"/>
              </a:ext>
            </a:extLst>
          </p:cNvPr>
          <p:cNvSpPr>
            <a:spLocks noGrp="1"/>
          </p:cNvSpPr>
          <p:nvPr>
            <p:ph type="ftr" sz="quarter" idx="2"/>
          </p:nvPr>
        </p:nvSpPr>
        <p:spPr>
          <a:xfrm>
            <a:off x="0" y="9432925"/>
            <a:ext cx="2946400" cy="496888"/>
          </a:xfrm>
          <a:prstGeom prst="rect">
            <a:avLst/>
          </a:prstGeom>
        </p:spPr>
        <p:txBody>
          <a:bodyPr vert="horz" lIns="91842" tIns="45921" rIns="91842" bIns="45921" rtlCol="0" anchor="b"/>
          <a:lstStyle>
            <a:lvl1pPr algn="l">
              <a:defRPr sz="1200">
                <a:cs typeface="Arial" panose="020B0604020202020204" pitchFamily="34" charset="0"/>
              </a:defRPr>
            </a:lvl1pPr>
          </a:lstStyle>
          <a:p>
            <a:pPr>
              <a:defRPr/>
            </a:pPr>
            <a:endParaRPr lang="fr-FR" dirty="0"/>
          </a:p>
        </p:txBody>
      </p:sp>
      <p:sp>
        <p:nvSpPr>
          <p:cNvPr id="5" name="Espace réservé du numéro de diapositive 4">
            <a:extLst>
              <a:ext uri="{FF2B5EF4-FFF2-40B4-BE49-F238E27FC236}">
                <a16:creationId xmlns="" xmlns:a16="http://schemas.microsoft.com/office/drawing/2014/main" id="{02CDF4C6-8EE2-487C-AE83-18E9D4CB89EC}"/>
              </a:ext>
            </a:extLst>
          </p:cNvPr>
          <p:cNvSpPr>
            <a:spLocks noGrp="1"/>
          </p:cNvSpPr>
          <p:nvPr>
            <p:ph type="sldNum" sz="quarter" idx="3"/>
          </p:nvPr>
        </p:nvSpPr>
        <p:spPr>
          <a:xfrm>
            <a:off x="3851275" y="9432925"/>
            <a:ext cx="2946400" cy="496888"/>
          </a:xfrm>
          <a:prstGeom prst="rect">
            <a:avLst/>
          </a:prstGeom>
        </p:spPr>
        <p:txBody>
          <a:bodyPr vert="horz" wrap="square" lIns="91842" tIns="45921" rIns="91842" bIns="45921" numCol="1" anchor="b" anchorCtr="0" compatLnSpc="1">
            <a:prstTxWarp prst="textNoShape">
              <a:avLst/>
            </a:prstTxWarp>
          </a:bodyPr>
          <a:lstStyle>
            <a:lvl1pPr algn="r">
              <a:defRPr sz="1200"/>
            </a:lvl1pPr>
          </a:lstStyle>
          <a:p>
            <a:pPr>
              <a:defRPr/>
            </a:pPr>
            <a:fld id="{3DAA3C59-4AD6-485A-99FB-E2E90DF032E0}" type="slidenum">
              <a:rPr lang="fr-FR" altLang="fr-FR"/>
              <a:pPr>
                <a:defRPr/>
              </a:pPr>
              <a:t>‹N°›</a:t>
            </a:fld>
            <a:endParaRPr lang="fr-FR" altLang="fr-FR" dirty="0"/>
          </a:p>
        </p:txBody>
      </p:sp>
    </p:spTree>
    <p:extLst>
      <p:ext uri="{BB962C8B-B14F-4D97-AF65-F5344CB8AC3E}">
        <p14:creationId xmlns:p14="http://schemas.microsoft.com/office/powerpoint/2010/main" val="3498521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A460F777-6BD8-4FEC-9632-79B031420671}"/>
              </a:ext>
            </a:extLst>
          </p:cNvPr>
          <p:cNvSpPr>
            <a:spLocks noGrp="1"/>
          </p:cNvSpPr>
          <p:nvPr>
            <p:ph type="hdr" sz="quarter"/>
          </p:nvPr>
        </p:nvSpPr>
        <p:spPr>
          <a:xfrm>
            <a:off x="0" y="0"/>
            <a:ext cx="2946400" cy="495300"/>
          </a:xfrm>
          <a:prstGeom prst="rect">
            <a:avLst/>
          </a:prstGeom>
        </p:spPr>
        <p:txBody>
          <a:bodyPr vert="horz" lIns="91842" tIns="45921" rIns="91842" bIns="45921" rtlCol="0"/>
          <a:lstStyle>
            <a:lvl1pPr algn="l" defTabSz="1000071" eaLnBrk="1" fontAlgn="auto" hangingPunct="1">
              <a:spcBef>
                <a:spcPts val="0"/>
              </a:spcBef>
              <a:spcAft>
                <a:spcPts val="0"/>
              </a:spcAft>
              <a:defRPr sz="1200">
                <a:latin typeface="+mn-lt"/>
                <a:cs typeface="+mn-cs"/>
              </a:defRPr>
            </a:lvl1pPr>
          </a:lstStyle>
          <a:p>
            <a:pPr>
              <a:defRPr/>
            </a:pPr>
            <a:endParaRPr lang="fr-FR" dirty="0"/>
          </a:p>
        </p:txBody>
      </p:sp>
      <p:sp>
        <p:nvSpPr>
          <p:cNvPr id="3" name="Espace réservé de la date 2">
            <a:extLst>
              <a:ext uri="{FF2B5EF4-FFF2-40B4-BE49-F238E27FC236}">
                <a16:creationId xmlns="" xmlns:a16="http://schemas.microsoft.com/office/drawing/2014/main" id="{AA0796EA-8F1E-41FB-A363-CC536A8B118B}"/>
              </a:ext>
            </a:extLst>
          </p:cNvPr>
          <p:cNvSpPr>
            <a:spLocks noGrp="1"/>
          </p:cNvSpPr>
          <p:nvPr>
            <p:ph type="dt" idx="1"/>
          </p:nvPr>
        </p:nvSpPr>
        <p:spPr>
          <a:xfrm>
            <a:off x="3851275" y="0"/>
            <a:ext cx="2946400" cy="495300"/>
          </a:xfrm>
          <a:prstGeom prst="rect">
            <a:avLst/>
          </a:prstGeom>
        </p:spPr>
        <p:txBody>
          <a:bodyPr vert="horz" lIns="91842" tIns="45921" rIns="91842" bIns="45921" rtlCol="0"/>
          <a:lstStyle>
            <a:lvl1pPr algn="r" defTabSz="1000071" eaLnBrk="1" fontAlgn="auto" hangingPunct="1">
              <a:spcBef>
                <a:spcPts val="0"/>
              </a:spcBef>
              <a:spcAft>
                <a:spcPts val="0"/>
              </a:spcAft>
              <a:defRPr sz="1200">
                <a:latin typeface="+mn-lt"/>
                <a:cs typeface="+mn-cs"/>
              </a:defRPr>
            </a:lvl1pPr>
          </a:lstStyle>
          <a:p>
            <a:pPr>
              <a:defRPr/>
            </a:pPr>
            <a:fld id="{B6D85785-8BA6-4C78-BCD6-CE3EFC5560D0}" type="datetimeFigureOut">
              <a:rPr lang="fr-FR"/>
              <a:pPr>
                <a:defRPr/>
              </a:pPr>
              <a:t>04/03/2021</a:t>
            </a:fld>
            <a:endParaRPr lang="fr-FR" dirty="0"/>
          </a:p>
        </p:txBody>
      </p:sp>
      <p:sp>
        <p:nvSpPr>
          <p:cNvPr id="4" name="Espace réservé de l'image des diapositives 3">
            <a:extLst>
              <a:ext uri="{FF2B5EF4-FFF2-40B4-BE49-F238E27FC236}">
                <a16:creationId xmlns="" xmlns:a16="http://schemas.microsoft.com/office/drawing/2014/main" id="{6EB210A4-810A-456A-9D84-558DC6BAA8D1}"/>
              </a:ext>
            </a:extLst>
          </p:cNvPr>
          <p:cNvSpPr>
            <a:spLocks noGrp="1" noRot="1" noChangeAspect="1"/>
          </p:cNvSpPr>
          <p:nvPr>
            <p:ph type="sldImg" idx="2"/>
          </p:nvPr>
        </p:nvSpPr>
        <p:spPr>
          <a:xfrm>
            <a:off x="766763" y="744538"/>
            <a:ext cx="5265737" cy="3724275"/>
          </a:xfrm>
          <a:prstGeom prst="rect">
            <a:avLst/>
          </a:prstGeom>
          <a:noFill/>
          <a:ln w="12700">
            <a:solidFill>
              <a:prstClr val="black"/>
            </a:solidFill>
          </a:ln>
        </p:spPr>
        <p:txBody>
          <a:bodyPr vert="horz" lIns="91842" tIns="45921" rIns="91842" bIns="45921" rtlCol="0" anchor="ctr"/>
          <a:lstStyle/>
          <a:p>
            <a:pPr lvl="0"/>
            <a:endParaRPr lang="fr-FR" noProof="0" dirty="0"/>
          </a:p>
        </p:txBody>
      </p:sp>
      <p:sp>
        <p:nvSpPr>
          <p:cNvPr id="5" name="Espace réservé des commentaires 4">
            <a:extLst>
              <a:ext uri="{FF2B5EF4-FFF2-40B4-BE49-F238E27FC236}">
                <a16:creationId xmlns="" xmlns:a16="http://schemas.microsoft.com/office/drawing/2014/main" id="{31DC4752-5258-45BE-BF87-4BB553AC1F98}"/>
              </a:ext>
            </a:extLst>
          </p:cNvPr>
          <p:cNvSpPr>
            <a:spLocks noGrp="1"/>
          </p:cNvSpPr>
          <p:nvPr>
            <p:ph type="body" sz="quarter" idx="3"/>
          </p:nvPr>
        </p:nvSpPr>
        <p:spPr>
          <a:xfrm>
            <a:off x="679450" y="4716463"/>
            <a:ext cx="5440363" cy="4468812"/>
          </a:xfrm>
          <a:prstGeom prst="rect">
            <a:avLst/>
          </a:prstGeom>
        </p:spPr>
        <p:txBody>
          <a:bodyPr vert="horz" lIns="91842" tIns="45921" rIns="91842" bIns="45921"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 xmlns:a16="http://schemas.microsoft.com/office/drawing/2014/main" id="{7E018709-F7E2-42E7-8F03-2938CB50FA0B}"/>
              </a:ext>
            </a:extLst>
          </p:cNvPr>
          <p:cNvSpPr>
            <a:spLocks noGrp="1"/>
          </p:cNvSpPr>
          <p:nvPr>
            <p:ph type="ftr" sz="quarter" idx="4"/>
          </p:nvPr>
        </p:nvSpPr>
        <p:spPr>
          <a:xfrm>
            <a:off x="0" y="9431338"/>
            <a:ext cx="2946400" cy="496887"/>
          </a:xfrm>
          <a:prstGeom prst="rect">
            <a:avLst/>
          </a:prstGeom>
        </p:spPr>
        <p:txBody>
          <a:bodyPr vert="horz" lIns="91842" tIns="45921" rIns="91842" bIns="45921" rtlCol="0" anchor="b"/>
          <a:lstStyle>
            <a:lvl1pPr algn="l" defTabSz="1000071" eaLnBrk="1" fontAlgn="auto" hangingPunct="1">
              <a:spcBef>
                <a:spcPts val="0"/>
              </a:spcBef>
              <a:spcAft>
                <a:spcPts val="0"/>
              </a:spcAft>
              <a:defRPr sz="1200">
                <a:latin typeface="+mn-lt"/>
                <a:cs typeface="+mn-cs"/>
              </a:defRPr>
            </a:lvl1pPr>
          </a:lstStyle>
          <a:p>
            <a:pPr>
              <a:defRPr/>
            </a:pPr>
            <a:endParaRPr lang="fr-FR" dirty="0"/>
          </a:p>
        </p:txBody>
      </p:sp>
      <p:sp>
        <p:nvSpPr>
          <p:cNvPr id="7" name="Espace réservé du numéro de diapositive 6">
            <a:extLst>
              <a:ext uri="{FF2B5EF4-FFF2-40B4-BE49-F238E27FC236}">
                <a16:creationId xmlns="" xmlns:a16="http://schemas.microsoft.com/office/drawing/2014/main" id="{A63E7572-71B1-47D1-BDE3-688E2E8C5CD3}"/>
              </a:ext>
            </a:extLst>
          </p:cNvPr>
          <p:cNvSpPr>
            <a:spLocks noGrp="1"/>
          </p:cNvSpPr>
          <p:nvPr>
            <p:ph type="sldNum" sz="quarter" idx="5"/>
          </p:nvPr>
        </p:nvSpPr>
        <p:spPr>
          <a:xfrm>
            <a:off x="3851275" y="9431338"/>
            <a:ext cx="2946400" cy="496887"/>
          </a:xfrm>
          <a:prstGeom prst="rect">
            <a:avLst/>
          </a:prstGeom>
        </p:spPr>
        <p:txBody>
          <a:bodyPr vert="horz" wrap="square" lIns="91842" tIns="45921" rIns="91842" bIns="45921" numCol="1" anchor="b" anchorCtr="0" compatLnSpc="1">
            <a:prstTxWarp prst="textNoShape">
              <a:avLst/>
            </a:prstTxWarp>
          </a:bodyPr>
          <a:lstStyle>
            <a:lvl1pPr algn="r" eaLnBrk="1" hangingPunct="1">
              <a:defRPr sz="1200"/>
            </a:lvl1pPr>
          </a:lstStyle>
          <a:p>
            <a:pPr>
              <a:defRPr/>
            </a:pPr>
            <a:fld id="{A735C3F4-9FDC-46A1-8711-BE066E7E71FE}" type="slidenum">
              <a:rPr lang="fr-FR" altLang="fr-FR"/>
              <a:pPr>
                <a:defRPr/>
              </a:pPr>
              <a:t>‹N°›</a:t>
            </a:fld>
            <a:endParaRPr lang="fr-FR" altLang="fr-FR" dirty="0"/>
          </a:p>
        </p:txBody>
      </p:sp>
    </p:spTree>
    <p:extLst>
      <p:ext uri="{BB962C8B-B14F-4D97-AF65-F5344CB8AC3E}">
        <p14:creationId xmlns:p14="http://schemas.microsoft.com/office/powerpoint/2010/main" val="1033215312"/>
      </p:ext>
    </p:extLst>
  </p:cSld>
  <p:clrMap bg1="lt1" tx1="dk1" bg2="lt2" tx2="dk2" accent1="accent1" accent2="accent2" accent3="accent3" accent4="accent4" accent5="accent5" accent6="accent6" hlink="hlink" folHlink="folHlink"/>
  <p:notesStyle>
    <a:lvl1pPr algn="l" defTabSz="995363" rtl="0" eaLnBrk="0" fontAlgn="base" hangingPunct="0">
      <a:spcBef>
        <a:spcPct val="30000"/>
      </a:spcBef>
      <a:spcAft>
        <a:spcPct val="0"/>
      </a:spcAft>
      <a:defRPr sz="1300" kern="1200">
        <a:solidFill>
          <a:schemeClr val="tx1"/>
        </a:solidFill>
        <a:latin typeface="+mn-lt"/>
        <a:ea typeface="+mn-ea"/>
        <a:cs typeface="+mn-cs"/>
      </a:defRPr>
    </a:lvl1pPr>
    <a:lvl2pPr marL="496888" algn="l" defTabSz="995363" rtl="0" eaLnBrk="0" fontAlgn="base" hangingPunct="0">
      <a:spcBef>
        <a:spcPct val="30000"/>
      </a:spcBef>
      <a:spcAft>
        <a:spcPct val="0"/>
      </a:spcAft>
      <a:defRPr sz="1300" kern="1200">
        <a:solidFill>
          <a:schemeClr val="tx1"/>
        </a:solidFill>
        <a:latin typeface="+mn-lt"/>
        <a:ea typeface="+mn-ea"/>
        <a:cs typeface="+mn-cs"/>
      </a:defRPr>
    </a:lvl2pPr>
    <a:lvl3pPr marL="995363" algn="l" defTabSz="995363" rtl="0" eaLnBrk="0" fontAlgn="base" hangingPunct="0">
      <a:spcBef>
        <a:spcPct val="30000"/>
      </a:spcBef>
      <a:spcAft>
        <a:spcPct val="0"/>
      </a:spcAft>
      <a:defRPr sz="1300" kern="1200">
        <a:solidFill>
          <a:schemeClr val="tx1"/>
        </a:solidFill>
        <a:latin typeface="+mn-lt"/>
        <a:ea typeface="+mn-ea"/>
        <a:cs typeface="+mn-cs"/>
      </a:defRPr>
    </a:lvl3pPr>
    <a:lvl4pPr marL="1492250" algn="l" defTabSz="995363" rtl="0" eaLnBrk="0" fontAlgn="base" hangingPunct="0">
      <a:spcBef>
        <a:spcPct val="30000"/>
      </a:spcBef>
      <a:spcAft>
        <a:spcPct val="0"/>
      </a:spcAft>
      <a:defRPr sz="1300" kern="1200">
        <a:solidFill>
          <a:schemeClr val="tx1"/>
        </a:solidFill>
        <a:latin typeface="+mn-lt"/>
        <a:ea typeface="+mn-ea"/>
        <a:cs typeface="+mn-cs"/>
      </a:defRPr>
    </a:lvl4pPr>
    <a:lvl5pPr marL="1990725" algn="l" defTabSz="995363" rtl="0" eaLnBrk="0" fontAlgn="base" hangingPunct="0">
      <a:spcBef>
        <a:spcPct val="30000"/>
      </a:spcBef>
      <a:spcAft>
        <a:spcPct val="0"/>
      </a:spcAft>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1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dirty="0"/>
          </a:p>
        </p:txBody>
      </p:sp>
      <p:sp>
        <p:nvSpPr>
          <p:cNvPr id="5124" name="Espace réservé du numéro de diapositive 3"/>
          <p:cNvSpPr>
            <a:spLocks noGrp="1"/>
          </p:cNvSpPr>
          <p:nvPr>
            <p:ph type="sldNum" sz="quarter" idx="5"/>
          </p:nvPr>
        </p:nvSpPr>
        <p:spPr bwMode="auto"/>
        <p:txBody>
          <a:bodyPr wrap="square" numCol="1" anchorCtr="0" compatLnSpc="1">
            <a:prstTxWarp prst="textNoShape">
              <a:avLst/>
            </a:prstTxWarp>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995363" fontAlgn="base">
              <a:spcBef>
                <a:spcPct val="0"/>
              </a:spcBef>
              <a:spcAft>
                <a:spcPct val="0"/>
              </a:spcAft>
              <a:defRPr sz="2000">
                <a:solidFill>
                  <a:schemeClr val="tx1"/>
                </a:solidFill>
                <a:latin typeface="Calibri" pitchFamily="34" charset="0"/>
              </a:defRPr>
            </a:lvl6pPr>
            <a:lvl7pPr marL="2971800" indent="-228600" defTabSz="995363" fontAlgn="base">
              <a:spcBef>
                <a:spcPct val="0"/>
              </a:spcBef>
              <a:spcAft>
                <a:spcPct val="0"/>
              </a:spcAft>
              <a:defRPr sz="2000">
                <a:solidFill>
                  <a:schemeClr val="tx1"/>
                </a:solidFill>
                <a:latin typeface="Calibri" pitchFamily="34" charset="0"/>
              </a:defRPr>
            </a:lvl7pPr>
            <a:lvl8pPr marL="3429000" indent="-228600" defTabSz="995363" fontAlgn="base">
              <a:spcBef>
                <a:spcPct val="0"/>
              </a:spcBef>
              <a:spcAft>
                <a:spcPct val="0"/>
              </a:spcAft>
              <a:defRPr sz="2000">
                <a:solidFill>
                  <a:schemeClr val="tx1"/>
                </a:solidFill>
                <a:latin typeface="Calibri" pitchFamily="34" charset="0"/>
              </a:defRPr>
            </a:lvl8pPr>
            <a:lvl9pPr marL="3886200" indent="-228600" defTabSz="995363" fontAlgn="base">
              <a:spcBef>
                <a:spcPct val="0"/>
              </a:spcBef>
              <a:spcAft>
                <a:spcPct val="0"/>
              </a:spcAft>
              <a:defRPr sz="2000">
                <a:solidFill>
                  <a:schemeClr val="tx1"/>
                </a:solidFill>
                <a:latin typeface="Calibri" pitchFamily="34" charset="0"/>
              </a:defRPr>
            </a:lvl9pPr>
          </a:lstStyle>
          <a:p>
            <a:pPr defTabSz="995363" fontAlgn="base">
              <a:spcBef>
                <a:spcPct val="0"/>
              </a:spcBef>
              <a:spcAft>
                <a:spcPct val="0"/>
              </a:spcAft>
              <a:defRPr/>
            </a:pPr>
            <a:fld id="{C101F6F8-DF5A-40D2-8099-606BB616D1D1}" type="slidenum">
              <a:rPr lang="fr-FR" sz="1200" smtClean="0"/>
              <a:pPr defTabSz="995363" fontAlgn="base">
                <a:spcBef>
                  <a:spcPct val="0"/>
                </a:spcBef>
                <a:spcAft>
                  <a:spcPct val="0"/>
                </a:spcAft>
                <a:defRPr/>
              </a:pPr>
              <a:t>2</a:t>
            </a:fld>
            <a:endParaRPr lang="fr-FR" sz="1200" dirty="0"/>
          </a:p>
        </p:txBody>
      </p:sp>
    </p:spTree>
    <p:extLst>
      <p:ext uri="{BB962C8B-B14F-4D97-AF65-F5344CB8AC3E}">
        <p14:creationId xmlns:p14="http://schemas.microsoft.com/office/powerpoint/2010/main" val="202411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2005" y="2348894"/>
            <a:ext cx="9089390" cy="1620771"/>
          </a:xfrm>
        </p:spPr>
        <p:txBody>
          <a:bodyPr/>
          <a:lstStyle/>
          <a:p>
            <a:r>
              <a:rPr lang="fr-FR"/>
              <a:t>Modifiez le style du titre</a:t>
            </a:r>
          </a:p>
        </p:txBody>
      </p:sp>
      <p:sp>
        <p:nvSpPr>
          <p:cNvPr id="3" name="Sous-titr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48EB0107-6A8A-430A-BDF8-267303A0E7E8}"/>
              </a:ext>
            </a:extLst>
          </p:cNvPr>
          <p:cNvSpPr>
            <a:spLocks noGrp="1"/>
          </p:cNvSpPr>
          <p:nvPr>
            <p:ph type="dt" sz="half" idx="10"/>
          </p:nvPr>
        </p:nvSpPr>
        <p:spPr/>
        <p:txBody>
          <a:bodyPr/>
          <a:lstStyle>
            <a:lvl1pPr>
              <a:defRPr/>
            </a:lvl1pPr>
          </a:lstStyle>
          <a:p>
            <a:pPr>
              <a:defRPr/>
            </a:pPr>
            <a:fld id="{C8E1A87D-04AD-43FC-93A5-C9B71B42F90E}" type="datetimeFigureOut">
              <a:rPr lang="fr-FR"/>
              <a:pPr>
                <a:defRPr/>
              </a:pPr>
              <a:t>04/03/2021</a:t>
            </a:fld>
            <a:endParaRPr lang="fr-FR" dirty="0"/>
          </a:p>
        </p:txBody>
      </p:sp>
      <p:sp>
        <p:nvSpPr>
          <p:cNvPr id="5" name="Espace réservé du pied de page 4">
            <a:extLst>
              <a:ext uri="{FF2B5EF4-FFF2-40B4-BE49-F238E27FC236}">
                <a16:creationId xmlns="" xmlns:a16="http://schemas.microsoft.com/office/drawing/2014/main" id="{D5F56481-F3DB-498A-B8BE-95665952E4D7}"/>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 xmlns:a16="http://schemas.microsoft.com/office/drawing/2014/main" id="{2DCDA929-3510-47A3-AA09-BB8B3328B859}"/>
              </a:ext>
            </a:extLst>
          </p:cNvPr>
          <p:cNvSpPr>
            <a:spLocks noGrp="1"/>
          </p:cNvSpPr>
          <p:nvPr>
            <p:ph type="sldNum" sz="quarter" idx="12"/>
          </p:nvPr>
        </p:nvSpPr>
        <p:spPr/>
        <p:txBody>
          <a:bodyPr/>
          <a:lstStyle>
            <a:lvl1pPr>
              <a:defRPr/>
            </a:lvl1pPr>
          </a:lstStyle>
          <a:p>
            <a:pPr>
              <a:defRPr/>
            </a:pPr>
            <a:fld id="{5E9ACFA6-5F67-424B-8F9B-9244BBFCE3BD}" type="slidenum">
              <a:rPr lang="fr-FR" altLang="fr-FR"/>
              <a:pPr>
                <a:defRPr/>
              </a:pPr>
              <a:t>‹N°›</a:t>
            </a:fld>
            <a:endParaRPr lang="fr-FR" altLang="fr-FR" dirty="0"/>
          </a:p>
        </p:txBody>
      </p:sp>
    </p:spTree>
    <p:extLst>
      <p:ext uri="{BB962C8B-B14F-4D97-AF65-F5344CB8AC3E}">
        <p14:creationId xmlns:p14="http://schemas.microsoft.com/office/powerpoint/2010/main" val="2464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9F93B8C8-E409-4961-9E8C-359F9391AAAE}"/>
              </a:ext>
            </a:extLst>
          </p:cNvPr>
          <p:cNvSpPr>
            <a:spLocks noGrp="1"/>
          </p:cNvSpPr>
          <p:nvPr>
            <p:ph type="dt" sz="half" idx="10"/>
          </p:nvPr>
        </p:nvSpPr>
        <p:spPr/>
        <p:txBody>
          <a:bodyPr/>
          <a:lstStyle>
            <a:lvl1pPr>
              <a:defRPr/>
            </a:lvl1pPr>
          </a:lstStyle>
          <a:p>
            <a:pPr>
              <a:defRPr/>
            </a:pPr>
            <a:fld id="{EC5C9468-6E05-45BE-A232-8E71BD22C66F}" type="datetimeFigureOut">
              <a:rPr lang="fr-FR"/>
              <a:pPr>
                <a:defRPr/>
              </a:pPr>
              <a:t>04/03/2021</a:t>
            </a:fld>
            <a:endParaRPr lang="fr-FR" dirty="0"/>
          </a:p>
        </p:txBody>
      </p:sp>
      <p:sp>
        <p:nvSpPr>
          <p:cNvPr id="5" name="Espace réservé du pied de page 4">
            <a:extLst>
              <a:ext uri="{FF2B5EF4-FFF2-40B4-BE49-F238E27FC236}">
                <a16:creationId xmlns="" xmlns:a16="http://schemas.microsoft.com/office/drawing/2014/main" id="{DAC3F825-DA33-40A8-B9B4-4677966DBE00}"/>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 xmlns:a16="http://schemas.microsoft.com/office/drawing/2014/main" id="{FE790A43-42DF-47A6-B411-968285FE4146}"/>
              </a:ext>
            </a:extLst>
          </p:cNvPr>
          <p:cNvSpPr>
            <a:spLocks noGrp="1"/>
          </p:cNvSpPr>
          <p:nvPr>
            <p:ph type="sldNum" sz="quarter" idx="12"/>
          </p:nvPr>
        </p:nvSpPr>
        <p:spPr/>
        <p:txBody>
          <a:bodyPr/>
          <a:lstStyle>
            <a:lvl1pPr>
              <a:defRPr/>
            </a:lvl1pPr>
          </a:lstStyle>
          <a:p>
            <a:pPr>
              <a:defRPr/>
            </a:pPr>
            <a:fld id="{E4EB376A-6DA8-4D5C-B311-090620F24B35}" type="slidenum">
              <a:rPr lang="fr-FR" altLang="fr-FR"/>
              <a:pPr>
                <a:defRPr/>
              </a:pPr>
              <a:t>‹N°›</a:t>
            </a:fld>
            <a:endParaRPr lang="fr-FR" altLang="fr-FR" dirty="0"/>
          </a:p>
        </p:txBody>
      </p:sp>
    </p:spTree>
    <p:extLst>
      <p:ext uri="{BB962C8B-B14F-4D97-AF65-F5344CB8AC3E}">
        <p14:creationId xmlns:p14="http://schemas.microsoft.com/office/powerpoint/2010/main" val="269834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398774" y="302803"/>
            <a:ext cx="2606517" cy="645157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79226" y="302803"/>
            <a:ext cx="7641326" cy="645157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EE3B9CB-8407-4C40-BE0B-A8AC04CAE835}"/>
              </a:ext>
            </a:extLst>
          </p:cNvPr>
          <p:cNvSpPr>
            <a:spLocks noGrp="1"/>
          </p:cNvSpPr>
          <p:nvPr>
            <p:ph type="dt" sz="half" idx="10"/>
          </p:nvPr>
        </p:nvSpPr>
        <p:spPr/>
        <p:txBody>
          <a:bodyPr/>
          <a:lstStyle>
            <a:lvl1pPr>
              <a:defRPr/>
            </a:lvl1pPr>
          </a:lstStyle>
          <a:p>
            <a:pPr>
              <a:defRPr/>
            </a:pPr>
            <a:fld id="{ABC33FCC-71EA-4442-8EFB-6F096E67F58C}" type="datetimeFigureOut">
              <a:rPr lang="fr-FR"/>
              <a:pPr>
                <a:defRPr/>
              </a:pPr>
              <a:t>04/03/2021</a:t>
            </a:fld>
            <a:endParaRPr lang="fr-FR" dirty="0"/>
          </a:p>
        </p:txBody>
      </p:sp>
      <p:sp>
        <p:nvSpPr>
          <p:cNvPr id="5" name="Espace réservé du pied de page 4">
            <a:extLst>
              <a:ext uri="{FF2B5EF4-FFF2-40B4-BE49-F238E27FC236}">
                <a16:creationId xmlns="" xmlns:a16="http://schemas.microsoft.com/office/drawing/2014/main" id="{CC9A0208-0975-4118-983A-D2BA342F3773}"/>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 xmlns:a16="http://schemas.microsoft.com/office/drawing/2014/main" id="{AF9D9C7E-9150-48F9-96EC-E647786B1BE1}"/>
              </a:ext>
            </a:extLst>
          </p:cNvPr>
          <p:cNvSpPr>
            <a:spLocks noGrp="1"/>
          </p:cNvSpPr>
          <p:nvPr>
            <p:ph type="sldNum" sz="quarter" idx="12"/>
          </p:nvPr>
        </p:nvSpPr>
        <p:spPr/>
        <p:txBody>
          <a:bodyPr/>
          <a:lstStyle>
            <a:lvl1pPr>
              <a:defRPr/>
            </a:lvl1pPr>
          </a:lstStyle>
          <a:p>
            <a:pPr>
              <a:defRPr/>
            </a:pPr>
            <a:fld id="{2F30E5F4-388A-4077-9235-AFAA2FB228CB}" type="slidenum">
              <a:rPr lang="fr-FR" altLang="fr-FR"/>
              <a:pPr>
                <a:defRPr/>
              </a:pPr>
              <a:t>‹N°›</a:t>
            </a:fld>
            <a:endParaRPr lang="fr-FR" altLang="fr-FR" dirty="0"/>
          </a:p>
        </p:txBody>
      </p:sp>
    </p:spTree>
    <p:extLst>
      <p:ext uri="{BB962C8B-B14F-4D97-AF65-F5344CB8AC3E}">
        <p14:creationId xmlns:p14="http://schemas.microsoft.com/office/powerpoint/2010/main" val="262958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C39D57E2-C31E-4A37-9439-B87DE66791A2}"/>
              </a:ext>
            </a:extLst>
          </p:cNvPr>
          <p:cNvSpPr>
            <a:spLocks noGrp="1"/>
          </p:cNvSpPr>
          <p:nvPr>
            <p:ph type="dt" sz="half" idx="10"/>
          </p:nvPr>
        </p:nvSpPr>
        <p:spPr/>
        <p:txBody>
          <a:bodyPr/>
          <a:lstStyle>
            <a:lvl1pPr>
              <a:defRPr/>
            </a:lvl1pPr>
          </a:lstStyle>
          <a:p>
            <a:pPr>
              <a:defRPr/>
            </a:pPr>
            <a:fld id="{BBC4A06E-6AC0-4D90-9FA8-579A5E7242D6}" type="datetimeFigureOut">
              <a:rPr lang="fr-FR"/>
              <a:pPr>
                <a:defRPr/>
              </a:pPr>
              <a:t>04/03/2021</a:t>
            </a:fld>
            <a:endParaRPr lang="fr-FR" dirty="0"/>
          </a:p>
        </p:txBody>
      </p:sp>
      <p:sp>
        <p:nvSpPr>
          <p:cNvPr id="5" name="Espace réservé du pied de page 4">
            <a:extLst>
              <a:ext uri="{FF2B5EF4-FFF2-40B4-BE49-F238E27FC236}">
                <a16:creationId xmlns="" xmlns:a16="http://schemas.microsoft.com/office/drawing/2014/main" id="{FCB4C7B6-6D15-4FD9-8006-6D5414CC5900}"/>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 xmlns:a16="http://schemas.microsoft.com/office/drawing/2014/main" id="{1CB21410-3C4A-4FB4-9490-E6CEB50E3537}"/>
              </a:ext>
            </a:extLst>
          </p:cNvPr>
          <p:cNvSpPr>
            <a:spLocks noGrp="1"/>
          </p:cNvSpPr>
          <p:nvPr>
            <p:ph type="sldNum" sz="quarter" idx="12"/>
          </p:nvPr>
        </p:nvSpPr>
        <p:spPr/>
        <p:txBody>
          <a:bodyPr/>
          <a:lstStyle>
            <a:lvl1pPr>
              <a:defRPr/>
            </a:lvl1pPr>
          </a:lstStyle>
          <a:p>
            <a:pPr>
              <a:defRPr/>
            </a:pPr>
            <a:fld id="{E91AF0F8-77C6-47E1-9E5B-0823A5394C04}" type="slidenum">
              <a:rPr lang="fr-FR" altLang="fr-FR"/>
              <a:pPr>
                <a:defRPr/>
              </a:pPr>
              <a:t>‹N°›</a:t>
            </a:fld>
            <a:endParaRPr lang="fr-FR" altLang="fr-FR" dirty="0"/>
          </a:p>
        </p:txBody>
      </p:sp>
    </p:spTree>
    <p:extLst>
      <p:ext uri="{BB962C8B-B14F-4D97-AF65-F5344CB8AC3E}">
        <p14:creationId xmlns:p14="http://schemas.microsoft.com/office/powerpoint/2010/main" val="272638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705" y="4858813"/>
            <a:ext cx="9089390" cy="1501751"/>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844705" y="3204786"/>
            <a:ext cx="9089390" cy="1654026"/>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 xmlns:a16="http://schemas.microsoft.com/office/drawing/2014/main" id="{3E9066E1-C08F-4F21-B8B3-E3846CF9FD0A}"/>
              </a:ext>
            </a:extLst>
          </p:cNvPr>
          <p:cNvSpPr>
            <a:spLocks noGrp="1"/>
          </p:cNvSpPr>
          <p:nvPr>
            <p:ph type="dt" sz="half" idx="10"/>
          </p:nvPr>
        </p:nvSpPr>
        <p:spPr/>
        <p:txBody>
          <a:bodyPr/>
          <a:lstStyle>
            <a:lvl1pPr>
              <a:defRPr/>
            </a:lvl1pPr>
          </a:lstStyle>
          <a:p>
            <a:pPr>
              <a:defRPr/>
            </a:pPr>
            <a:fld id="{39C90A5B-1ECE-4066-8211-194D05F86A89}" type="datetimeFigureOut">
              <a:rPr lang="fr-FR"/>
              <a:pPr>
                <a:defRPr/>
              </a:pPr>
              <a:t>04/03/2021</a:t>
            </a:fld>
            <a:endParaRPr lang="fr-FR" dirty="0"/>
          </a:p>
        </p:txBody>
      </p:sp>
      <p:sp>
        <p:nvSpPr>
          <p:cNvPr id="5" name="Espace réservé du pied de page 4">
            <a:extLst>
              <a:ext uri="{FF2B5EF4-FFF2-40B4-BE49-F238E27FC236}">
                <a16:creationId xmlns="" xmlns:a16="http://schemas.microsoft.com/office/drawing/2014/main" id="{A6FCFF09-B436-4910-89F9-06A90EC20414}"/>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 xmlns:a16="http://schemas.microsoft.com/office/drawing/2014/main" id="{578F206F-4A22-46B0-841E-C329555F9203}"/>
              </a:ext>
            </a:extLst>
          </p:cNvPr>
          <p:cNvSpPr>
            <a:spLocks noGrp="1"/>
          </p:cNvSpPr>
          <p:nvPr>
            <p:ph type="sldNum" sz="quarter" idx="12"/>
          </p:nvPr>
        </p:nvSpPr>
        <p:spPr/>
        <p:txBody>
          <a:bodyPr/>
          <a:lstStyle>
            <a:lvl1pPr>
              <a:defRPr/>
            </a:lvl1pPr>
          </a:lstStyle>
          <a:p>
            <a:pPr>
              <a:defRPr/>
            </a:pPr>
            <a:fld id="{3B693777-E753-4F58-B4F3-C760F5CC8C17}" type="slidenum">
              <a:rPr lang="fr-FR" altLang="fr-FR"/>
              <a:pPr>
                <a:defRPr/>
              </a:pPr>
              <a:t>‹N°›</a:t>
            </a:fld>
            <a:endParaRPr lang="fr-FR" altLang="fr-FR" dirty="0"/>
          </a:p>
        </p:txBody>
      </p:sp>
    </p:spTree>
    <p:extLst>
      <p:ext uri="{BB962C8B-B14F-4D97-AF65-F5344CB8AC3E}">
        <p14:creationId xmlns:p14="http://schemas.microsoft.com/office/powerpoint/2010/main" val="33169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79226" y="1764296"/>
            <a:ext cx="5123921"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881370" y="1764296"/>
            <a:ext cx="5123921"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 xmlns:a16="http://schemas.microsoft.com/office/drawing/2014/main" id="{E70D157A-528C-4BAB-A3D8-47BD60B0A0CB}"/>
              </a:ext>
            </a:extLst>
          </p:cNvPr>
          <p:cNvSpPr>
            <a:spLocks noGrp="1"/>
          </p:cNvSpPr>
          <p:nvPr>
            <p:ph type="dt" sz="half" idx="10"/>
          </p:nvPr>
        </p:nvSpPr>
        <p:spPr/>
        <p:txBody>
          <a:bodyPr/>
          <a:lstStyle>
            <a:lvl1pPr>
              <a:defRPr/>
            </a:lvl1pPr>
          </a:lstStyle>
          <a:p>
            <a:pPr>
              <a:defRPr/>
            </a:pPr>
            <a:fld id="{7140BE88-E2B6-48D9-8523-B9CA09D46D69}" type="datetimeFigureOut">
              <a:rPr lang="fr-FR"/>
              <a:pPr>
                <a:defRPr/>
              </a:pPr>
              <a:t>04/03/2021</a:t>
            </a:fld>
            <a:endParaRPr lang="fr-FR" dirty="0"/>
          </a:p>
        </p:txBody>
      </p:sp>
      <p:sp>
        <p:nvSpPr>
          <p:cNvPr id="6" name="Espace réservé du pied de page 4">
            <a:extLst>
              <a:ext uri="{FF2B5EF4-FFF2-40B4-BE49-F238E27FC236}">
                <a16:creationId xmlns="" xmlns:a16="http://schemas.microsoft.com/office/drawing/2014/main" id="{11B31E5A-A1CA-4604-8C90-7AB093A11DA8}"/>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 xmlns:a16="http://schemas.microsoft.com/office/drawing/2014/main" id="{FB58D2E6-58D1-41A2-A45A-6BEDE79D42EC}"/>
              </a:ext>
            </a:extLst>
          </p:cNvPr>
          <p:cNvSpPr>
            <a:spLocks noGrp="1"/>
          </p:cNvSpPr>
          <p:nvPr>
            <p:ph type="sldNum" sz="quarter" idx="12"/>
          </p:nvPr>
        </p:nvSpPr>
        <p:spPr/>
        <p:txBody>
          <a:bodyPr/>
          <a:lstStyle>
            <a:lvl1pPr>
              <a:defRPr/>
            </a:lvl1pPr>
          </a:lstStyle>
          <a:p>
            <a:pPr>
              <a:defRPr/>
            </a:pPr>
            <a:fld id="{8EDF2DD7-8306-458F-95AA-2A23C27619F0}" type="slidenum">
              <a:rPr lang="fr-FR" altLang="fr-FR"/>
              <a:pPr>
                <a:defRPr/>
              </a:pPr>
              <a:t>‹N°›</a:t>
            </a:fld>
            <a:endParaRPr lang="fr-FR" altLang="fr-FR" dirty="0"/>
          </a:p>
        </p:txBody>
      </p:sp>
    </p:spTree>
    <p:extLst>
      <p:ext uri="{BB962C8B-B14F-4D97-AF65-F5344CB8AC3E}">
        <p14:creationId xmlns:p14="http://schemas.microsoft.com/office/powerpoint/2010/main" val="90267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4670" y="302801"/>
            <a:ext cx="9624060" cy="1260211"/>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4670" y="1692533"/>
            <a:ext cx="4724775"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4" name="Espace réservé du contenu 3"/>
          <p:cNvSpPr>
            <a:spLocks noGrp="1"/>
          </p:cNvSpPr>
          <p:nvPr>
            <p:ph sz="half" idx="2"/>
          </p:nvPr>
        </p:nvSpPr>
        <p:spPr>
          <a:xfrm>
            <a:off x="534670" y="2397901"/>
            <a:ext cx="4724775"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2099" y="1692533"/>
            <a:ext cx="4726632"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6" name="Espace réservé du contenu 5"/>
          <p:cNvSpPr>
            <a:spLocks noGrp="1"/>
          </p:cNvSpPr>
          <p:nvPr>
            <p:ph sz="quarter" idx="4"/>
          </p:nvPr>
        </p:nvSpPr>
        <p:spPr>
          <a:xfrm>
            <a:off x="5432099" y="2397901"/>
            <a:ext cx="472663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 xmlns:a16="http://schemas.microsoft.com/office/drawing/2014/main" id="{A6500108-DFDE-40BC-B7EF-B8FC899F459D}"/>
              </a:ext>
            </a:extLst>
          </p:cNvPr>
          <p:cNvSpPr>
            <a:spLocks noGrp="1"/>
          </p:cNvSpPr>
          <p:nvPr>
            <p:ph type="dt" sz="half" idx="10"/>
          </p:nvPr>
        </p:nvSpPr>
        <p:spPr/>
        <p:txBody>
          <a:bodyPr/>
          <a:lstStyle>
            <a:lvl1pPr>
              <a:defRPr/>
            </a:lvl1pPr>
          </a:lstStyle>
          <a:p>
            <a:pPr>
              <a:defRPr/>
            </a:pPr>
            <a:fld id="{4862E71E-0E9A-41DF-90F1-A8AE44AD3609}" type="datetimeFigureOut">
              <a:rPr lang="fr-FR"/>
              <a:pPr>
                <a:defRPr/>
              </a:pPr>
              <a:t>04/03/2021</a:t>
            </a:fld>
            <a:endParaRPr lang="fr-FR" dirty="0"/>
          </a:p>
        </p:txBody>
      </p:sp>
      <p:sp>
        <p:nvSpPr>
          <p:cNvPr id="8" name="Espace réservé du pied de page 4">
            <a:extLst>
              <a:ext uri="{FF2B5EF4-FFF2-40B4-BE49-F238E27FC236}">
                <a16:creationId xmlns="" xmlns:a16="http://schemas.microsoft.com/office/drawing/2014/main" id="{4AFB4E13-17D3-4391-ADEC-AFCD52596887}"/>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 xmlns:a16="http://schemas.microsoft.com/office/drawing/2014/main" id="{FBCD35CA-B481-4674-A42D-CA5684DD2926}"/>
              </a:ext>
            </a:extLst>
          </p:cNvPr>
          <p:cNvSpPr>
            <a:spLocks noGrp="1"/>
          </p:cNvSpPr>
          <p:nvPr>
            <p:ph type="sldNum" sz="quarter" idx="12"/>
          </p:nvPr>
        </p:nvSpPr>
        <p:spPr/>
        <p:txBody>
          <a:bodyPr/>
          <a:lstStyle>
            <a:lvl1pPr>
              <a:defRPr/>
            </a:lvl1pPr>
          </a:lstStyle>
          <a:p>
            <a:pPr>
              <a:defRPr/>
            </a:pPr>
            <a:fld id="{36947C8A-ECAF-4B04-AFC5-2F52282C0D81}" type="slidenum">
              <a:rPr lang="fr-FR" altLang="fr-FR"/>
              <a:pPr>
                <a:defRPr/>
              </a:pPr>
              <a:t>‹N°›</a:t>
            </a:fld>
            <a:endParaRPr lang="fr-FR" altLang="fr-FR" dirty="0"/>
          </a:p>
        </p:txBody>
      </p:sp>
    </p:spTree>
    <p:extLst>
      <p:ext uri="{BB962C8B-B14F-4D97-AF65-F5344CB8AC3E}">
        <p14:creationId xmlns:p14="http://schemas.microsoft.com/office/powerpoint/2010/main" val="77543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 xmlns:a16="http://schemas.microsoft.com/office/drawing/2014/main" id="{4747D8F8-B7F2-4C7C-9668-F1006E192004}"/>
              </a:ext>
            </a:extLst>
          </p:cNvPr>
          <p:cNvSpPr>
            <a:spLocks noGrp="1"/>
          </p:cNvSpPr>
          <p:nvPr>
            <p:ph type="dt" sz="half" idx="10"/>
          </p:nvPr>
        </p:nvSpPr>
        <p:spPr/>
        <p:txBody>
          <a:bodyPr/>
          <a:lstStyle>
            <a:lvl1pPr>
              <a:defRPr/>
            </a:lvl1pPr>
          </a:lstStyle>
          <a:p>
            <a:pPr>
              <a:defRPr/>
            </a:pPr>
            <a:fld id="{1E32D4F4-73BF-47C1-9A40-BF6EE3EC800A}" type="datetimeFigureOut">
              <a:rPr lang="fr-FR"/>
              <a:pPr>
                <a:defRPr/>
              </a:pPr>
              <a:t>04/03/2021</a:t>
            </a:fld>
            <a:endParaRPr lang="fr-FR" dirty="0"/>
          </a:p>
        </p:txBody>
      </p:sp>
      <p:sp>
        <p:nvSpPr>
          <p:cNvPr id="4" name="Espace réservé du pied de page 4">
            <a:extLst>
              <a:ext uri="{FF2B5EF4-FFF2-40B4-BE49-F238E27FC236}">
                <a16:creationId xmlns="" xmlns:a16="http://schemas.microsoft.com/office/drawing/2014/main" id="{70B320DC-7539-4573-946F-1782400F0402}"/>
              </a:ext>
            </a:extLst>
          </p:cNvPr>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a:extLst>
              <a:ext uri="{FF2B5EF4-FFF2-40B4-BE49-F238E27FC236}">
                <a16:creationId xmlns="" xmlns:a16="http://schemas.microsoft.com/office/drawing/2014/main" id="{D46A938A-90ED-4B89-8F71-14ACD2A66AFE}"/>
              </a:ext>
            </a:extLst>
          </p:cNvPr>
          <p:cNvSpPr>
            <a:spLocks noGrp="1"/>
          </p:cNvSpPr>
          <p:nvPr>
            <p:ph type="sldNum" sz="quarter" idx="12"/>
          </p:nvPr>
        </p:nvSpPr>
        <p:spPr/>
        <p:txBody>
          <a:bodyPr/>
          <a:lstStyle>
            <a:lvl1pPr>
              <a:defRPr/>
            </a:lvl1pPr>
          </a:lstStyle>
          <a:p>
            <a:pPr>
              <a:defRPr/>
            </a:pPr>
            <a:fld id="{53B5DE4B-7C2A-458F-A8CD-631AE5FD66A9}" type="slidenum">
              <a:rPr lang="fr-FR" altLang="fr-FR"/>
              <a:pPr>
                <a:defRPr/>
              </a:pPr>
              <a:t>‹N°›</a:t>
            </a:fld>
            <a:endParaRPr lang="fr-FR" altLang="fr-FR" dirty="0"/>
          </a:p>
        </p:txBody>
      </p:sp>
    </p:spTree>
    <p:extLst>
      <p:ext uri="{BB962C8B-B14F-4D97-AF65-F5344CB8AC3E}">
        <p14:creationId xmlns:p14="http://schemas.microsoft.com/office/powerpoint/2010/main" val="281491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 xmlns:a16="http://schemas.microsoft.com/office/drawing/2014/main" id="{82055499-F68E-4C7B-817A-ECA6D1868A93}"/>
              </a:ext>
            </a:extLst>
          </p:cNvPr>
          <p:cNvSpPr>
            <a:spLocks noGrp="1"/>
          </p:cNvSpPr>
          <p:nvPr>
            <p:ph type="dt" sz="half" idx="10"/>
          </p:nvPr>
        </p:nvSpPr>
        <p:spPr/>
        <p:txBody>
          <a:bodyPr/>
          <a:lstStyle>
            <a:lvl1pPr>
              <a:defRPr/>
            </a:lvl1pPr>
          </a:lstStyle>
          <a:p>
            <a:pPr>
              <a:defRPr/>
            </a:pPr>
            <a:fld id="{A5F683E0-A0D5-4C76-8C47-8347FEC9CAED}" type="datetimeFigureOut">
              <a:rPr lang="fr-FR"/>
              <a:pPr>
                <a:defRPr/>
              </a:pPr>
              <a:t>04/03/2021</a:t>
            </a:fld>
            <a:endParaRPr lang="fr-FR" dirty="0"/>
          </a:p>
        </p:txBody>
      </p:sp>
      <p:sp>
        <p:nvSpPr>
          <p:cNvPr id="3" name="Espace réservé du pied de page 4">
            <a:extLst>
              <a:ext uri="{FF2B5EF4-FFF2-40B4-BE49-F238E27FC236}">
                <a16:creationId xmlns="" xmlns:a16="http://schemas.microsoft.com/office/drawing/2014/main" id="{14038ED3-90CA-4534-BE37-541FB3571B47}"/>
              </a:ext>
            </a:extLst>
          </p:cNvPr>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a:extLst>
              <a:ext uri="{FF2B5EF4-FFF2-40B4-BE49-F238E27FC236}">
                <a16:creationId xmlns="" xmlns:a16="http://schemas.microsoft.com/office/drawing/2014/main" id="{B7113727-A3CC-417A-83FC-EF5FCFCF5B3C}"/>
              </a:ext>
            </a:extLst>
          </p:cNvPr>
          <p:cNvSpPr>
            <a:spLocks noGrp="1"/>
          </p:cNvSpPr>
          <p:nvPr>
            <p:ph type="sldNum" sz="quarter" idx="12"/>
          </p:nvPr>
        </p:nvSpPr>
        <p:spPr/>
        <p:txBody>
          <a:bodyPr/>
          <a:lstStyle>
            <a:lvl1pPr>
              <a:defRPr/>
            </a:lvl1pPr>
          </a:lstStyle>
          <a:p>
            <a:pPr>
              <a:defRPr/>
            </a:pPr>
            <a:fld id="{38B5FC36-F181-4C44-A90A-5D10EE0DE7AF}" type="slidenum">
              <a:rPr lang="fr-FR" altLang="fr-FR"/>
              <a:pPr>
                <a:defRPr/>
              </a:pPr>
              <a:t>‹N°›</a:t>
            </a:fld>
            <a:endParaRPr lang="fr-FR" altLang="fr-FR" dirty="0"/>
          </a:p>
        </p:txBody>
      </p:sp>
    </p:spTree>
    <p:extLst>
      <p:ext uri="{BB962C8B-B14F-4D97-AF65-F5344CB8AC3E}">
        <p14:creationId xmlns:p14="http://schemas.microsoft.com/office/powerpoint/2010/main" val="69838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670" y="301050"/>
            <a:ext cx="3518055" cy="1281214"/>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4180823" y="301052"/>
            <a:ext cx="5977907" cy="64533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670" y="1582266"/>
            <a:ext cx="3518055" cy="517211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3">
            <a:extLst>
              <a:ext uri="{FF2B5EF4-FFF2-40B4-BE49-F238E27FC236}">
                <a16:creationId xmlns="" xmlns:a16="http://schemas.microsoft.com/office/drawing/2014/main" id="{29929E07-43A5-4AC4-9C4C-11BCB9EB28C4}"/>
              </a:ext>
            </a:extLst>
          </p:cNvPr>
          <p:cNvSpPr>
            <a:spLocks noGrp="1"/>
          </p:cNvSpPr>
          <p:nvPr>
            <p:ph type="dt" sz="half" idx="10"/>
          </p:nvPr>
        </p:nvSpPr>
        <p:spPr/>
        <p:txBody>
          <a:bodyPr/>
          <a:lstStyle>
            <a:lvl1pPr>
              <a:defRPr/>
            </a:lvl1pPr>
          </a:lstStyle>
          <a:p>
            <a:pPr>
              <a:defRPr/>
            </a:pPr>
            <a:fld id="{5C9210A4-E17C-4317-BC1F-C68330C1C77D}" type="datetimeFigureOut">
              <a:rPr lang="fr-FR"/>
              <a:pPr>
                <a:defRPr/>
              </a:pPr>
              <a:t>04/03/2021</a:t>
            </a:fld>
            <a:endParaRPr lang="fr-FR" dirty="0"/>
          </a:p>
        </p:txBody>
      </p:sp>
      <p:sp>
        <p:nvSpPr>
          <p:cNvPr id="6" name="Espace réservé du pied de page 4">
            <a:extLst>
              <a:ext uri="{FF2B5EF4-FFF2-40B4-BE49-F238E27FC236}">
                <a16:creationId xmlns="" xmlns:a16="http://schemas.microsoft.com/office/drawing/2014/main" id="{2F23F745-1FC3-4C97-A2B5-B331A3AF0C7A}"/>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 xmlns:a16="http://schemas.microsoft.com/office/drawing/2014/main" id="{99204537-80EB-4A6B-A2DC-1A7A855DA8A7}"/>
              </a:ext>
            </a:extLst>
          </p:cNvPr>
          <p:cNvSpPr>
            <a:spLocks noGrp="1"/>
          </p:cNvSpPr>
          <p:nvPr>
            <p:ph type="sldNum" sz="quarter" idx="12"/>
          </p:nvPr>
        </p:nvSpPr>
        <p:spPr/>
        <p:txBody>
          <a:bodyPr/>
          <a:lstStyle>
            <a:lvl1pPr>
              <a:defRPr/>
            </a:lvl1pPr>
          </a:lstStyle>
          <a:p>
            <a:pPr>
              <a:defRPr/>
            </a:pPr>
            <a:fld id="{D3E8D8CD-875F-4560-BDAA-9BED3474558B}" type="slidenum">
              <a:rPr lang="fr-FR" altLang="fr-FR"/>
              <a:pPr>
                <a:defRPr/>
              </a:pPr>
              <a:t>‹N°›</a:t>
            </a:fld>
            <a:endParaRPr lang="fr-FR" altLang="fr-FR" dirty="0"/>
          </a:p>
        </p:txBody>
      </p:sp>
    </p:spTree>
    <p:extLst>
      <p:ext uri="{BB962C8B-B14F-4D97-AF65-F5344CB8AC3E}">
        <p14:creationId xmlns:p14="http://schemas.microsoft.com/office/powerpoint/2010/main" val="70120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981" y="5292884"/>
            <a:ext cx="6416040" cy="624855"/>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2095981" y="675613"/>
            <a:ext cx="6416040" cy="4536758"/>
          </a:xfrm>
        </p:spPr>
        <p:txBody>
          <a:bodyPr rtlCol="0">
            <a:normAutofit/>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pPr lvl="0"/>
            <a:endParaRPr lang="fr-FR" noProof="0" dirty="0"/>
          </a:p>
        </p:txBody>
      </p:sp>
      <p:sp>
        <p:nvSpPr>
          <p:cNvPr id="4" name="Espace réservé du texte 3"/>
          <p:cNvSpPr>
            <a:spLocks noGrp="1"/>
          </p:cNvSpPr>
          <p:nvPr>
            <p:ph type="body" sz="half" idx="2"/>
          </p:nvPr>
        </p:nvSpPr>
        <p:spPr>
          <a:xfrm>
            <a:off x="2095981" y="5917739"/>
            <a:ext cx="6416040" cy="88739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3">
            <a:extLst>
              <a:ext uri="{FF2B5EF4-FFF2-40B4-BE49-F238E27FC236}">
                <a16:creationId xmlns="" xmlns:a16="http://schemas.microsoft.com/office/drawing/2014/main" id="{3CC7CCFA-F225-479B-965E-95ED941A8B05}"/>
              </a:ext>
            </a:extLst>
          </p:cNvPr>
          <p:cNvSpPr>
            <a:spLocks noGrp="1"/>
          </p:cNvSpPr>
          <p:nvPr>
            <p:ph type="dt" sz="half" idx="10"/>
          </p:nvPr>
        </p:nvSpPr>
        <p:spPr/>
        <p:txBody>
          <a:bodyPr/>
          <a:lstStyle>
            <a:lvl1pPr>
              <a:defRPr/>
            </a:lvl1pPr>
          </a:lstStyle>
          <a:p>
            <a:pPr>
              <a:defRPr/>
            </a:pPr>
            <a:fld id="{671D4E2B-3F11-41B3-924D-13274152BA32}" type="datetimeFigureOut">
              <a:rPr lang="fr-FR"/>
              <a:pPr>
                <a:defRPr/>
              </a:pPr>
              <a:t>04/03/2021</a:t>
            </a:fld>
            <a:endParaRPr lang="fr-FR" dirty="0"/>
          </a:p>
        </p:txBody>
      </p:sp>
      <p:sp>
        <p:nvSpPr>
          <p:cNvPr id="6" name="Espace réservé du pied de page 4">
            <a:extLst>
              <a:ext uri="{FF2B5EF4-FFF2-40B4-BE49-F238E27FC236}">
                <a16:creationId xmlns="" xmlns:a16="http://schemas.microsoft.com/office/drawing/2014/main" id="{FE114D8C-0EFC-4851-B7DE-9C063410DD54}"/>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 xmlns:a16="http://schemas.microsoft.com/office/drawing/2014/main" id="{4687A8D3-AC77-4408-8ED5-05217E8FFC4C}"/>
              </a:ext>
            </a:extLst>
          </p:cNvPr>
          <p:cNvSpPr>
            <a:spLocks noGrp="1"/>
          </p:cNvSpPr>
          <p:nvPr>
            <p:ph type="sldNum" sz="quarter" idx="12"/>
          </p:nvPr>
        </p:nvSpPr>
        <p:spPr/>
        <p:txBody>
          <a:bodyPr/>
          <a:lstStyle>
            <a:lvl1pPr>
              <a:defRPr/>
            </a:lvl1pPr>
          </a:lstStyle>
          <a:p>
            <a:pPr>
              <a:defRPr/>
            </a:pPr>
            <a:fld id="{EFF39CEC-B8CC-4E70-B9D8-A8E9306B7EA3}" type="slidenum">
              <a:rPr lang="fr-FR" altLang="fr-FR"/>
              <a:pPr>
                <a:defRPr/>
              </a:pPr>
              <a:t>‹N°›</a:t>
            </a:fld>
            <a:endParaRPr lang="fr-FR" altLang="fr-FR" dirty="0"/>
          </a:p>
        </p:txBody>
      </p:sp>
    </p:spTree>
    <p:extLst>
      <p:ext uri="{BB962C8B-B14F-4D97-AF65-F5344CB8AC3E}">
        <p14:creationId xmlns:p14="http://schemas.microsoft.com/office/powerpoint/2010/main" val="34817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 xmlns:a16="http://schemas.microsoft.com/office/drawing/2014/main" id="{AD5F553A-442E-4F88-98A9-6F1898C6A2C2}"/>
              </a:ext>
            </a:extLst>
          </p:cNvPr>
          <p:cNvSpPr>
            <a:spLocks noGrp="1"/>
          </p:cNvSpPr>
          <p:nvPr>
            <p:ph type="title"/>
          </p:nvPr>
        </p:nvSpPr>
        <p:spPr bwMode="auto">
          <a:xfrm>
            <a:off x="534988" y="303213"/>
            <a:ext cx="962342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69" tIns="49785" rIns="99569" bIns="49785"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 xmlns:a16="http://schemas.microsoft.com/office/drawing/2014/main" id="{33478933-C8FA-483C-8970-284D94A493EF}"/>
              </a:ext>
            </a:extLst>
          </p:cNvPr>
          <p:cNvSpPr>
            <a:spLocks noGrp="1"/>
          </p:cNvSpPr>
          <p:nvPr>
            <p:ph type="body" idx="1"/>
          </p:nvPr>
        </p:nvSpPr>
        <p:spPr bwMode="auto">
          <a:xfrm>
            <a:off x="534988" y="1763713"/>
            <a:ext cx="96234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69" tIns="49785" rIns="99569" bIns="49785"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 xmlns:a16="http://schemas.microsoft.com/office/drawing/2014/main" id="{2CB44B23-D80F-469B-BEC8-CF4FA983A3CD}"/>
              </a:ext>
            </a:extLst>
          </p:cNvPr>
          <p:cNvSpPr>
            <a:spLocks noGrp="1"/>
          </p:cNvSpPr>
          <p:nvPr>
            <p:ph type="dt" sz="half" idx="2"/>
          </p:nvPr>
        </p:nvSpPr>
        <p:spPr>
          <a:xfrm>
            <a:off x="534988" y="7008813"/>
            <a:ext cx="2495550" cy="401637"/>
          </a:xfrm>
          <a:prstGeom prst="rect">
            <a:avLst/>
          </a:prstGeom>
        </p:spPr>
        <p:txBody>
          <a:bodyPr vert="horz" lIns="99569" tIns="49785" rIns="99569" bIns="49785" rtlCol="0" anchor="ctr"/>
          <a:lstStyle>
            <a:lvl1pPr algn="l" defTabSz="995690" eaLnBrk="1" fontAlgn="auto" hangingPunct="1">
              <a:spcBef>
                <a:spcPts val="0"/>
              </a:spcBef>
              <a:spcAft>
                <a:spcPts val="0"/>
              </a:spcAft>
              <a:defRPr sz="1300">
                <a:solidFill>
                  <a:schemeClr val="tx1">
                    <a:tint val="75000"/>
                  </a:schemeClr>
                </a:solidFill>
                <a:latin typeface="+mn-lt"/>
                <a:cs typeface="+mn-cs"/>
              </a:defRPr>
            </a:lvl1pPr>
          </a:lstStyle>
          <a:p>
            <a:pPr>
              <a:defRPr/>
            </a:pPr>
            <a:fld id="{F85485B2-D4EF-44FB-AED9-480267DE4CB3}" type="datetimeFigureOut">
              <a:rPr lang="fr-FR"/>
              <a:pPr>
                <a:defRPr/>
              </a:pPr>
              <a:t>04/03/2021</a:t>
            </a:fld>
            <a:endParaRPr lang="fr-FR" dirty="0"/>
          </a:p>
        </p:txBody>
      </p:sp>
      <p:sp>
        <p:nvSpPr>
          <p:cNvPr id="5" name="Espace réservé du pied de page 4">
            <a:extLst>
              <a:ext uri="{FF2B5EF4-FFF2-40B4-BE49-F238E27FC236}">
                <a16:creationId xmlns="" xmlns:a16="http://schemas.microsoft.com/office/drawing/2014/main" id="{FB46F819-12E2-4665-AF73-8CD29615D401}"/>
              </a:ext>
            </a:extLst>
          </p:cNvPr>
          <p:cNvSpPr>
            <a:spLocks noGrp="1"/>
          </p:cNvSpPr>
          <p:nvPr>
            <p:ph type="ftr" sz="quarter" idx="3"/>
          </p:nvPr>
        </p:nvSpPr>
        <p:spPr>
          <a:xfrm>
            <a:off x="3652838" y="7008813"/>
            <a:ext cx="3387725" cy="401637"/>
          </a:xfrm>
          <a:prstGeom prst="rect">
            <a:avLst/>
          </a:prstGeom>
        </p:spPr>
        <p:txBody>
          <a:bodyPr vert="horz" lIns="99569" tIns="49785" rIns="99569" bIns="49785" rtlCol="0" anchor="ctr"/>
          <a:lstStyle>
            <a:lvl1pPr algn="ctr" defTabSz="995690" eaLnBrk="1" fontAlgn="auto" hangingPunct="1">
              <a:spcBef>
                <a:spcPts val="0"/>
              </a:spcBef>
              <a:spcAft>
                <a:spcPts val="0"/>
              </a:spcAft>
              <a:defRPr sz="1300">
                <a:solidFill>
                  <a:schemeClr val="tx1">
                    <a:tint val="75000"/>
                  </a:schemeClr>
                </a:solidFill>
                <a:latin typeface="+mn-lt"/>
                <a:cs typeface="+mn-cs"/>
              </a:defRPr>
            </a:lvl1pPr>
          </a:lstStyle>
          <a:p>
            <a:pPr>
              <a:defRPr/>
            </a:pPr>
            <a:endParaRPr lang="fr-FR" dirty="0"/>
          </a:p>
        </p:txBody>
      </p:sp>
      <p:sp>
        <p:nvSpPr>
          <p:cNvPr id="6" name="Espace réservé du numéro de diapositive 5">
            <a:extLst>
              <a:ext uri="{FF2B5EF4-FFF2-40B4-BE49-F238E27FC236}">
                <a16:creationId xmlns="" xmlns:a16="http://schemas.microsoft.com/office/drawing/2014/main" id="{57F9CD2F-13B7-43AC-AB79-1437BC7899B2}"/>
              </a:ext>
            </a:extLst>
          </p:cNvPr>
          <p:cNvSpPr>
            <a:spLocks noGrp="1"/>
          </p:cNvSpPr>
          <p:nvPr>
            <p:ph type="sldNum" sz="quarter" idx="4"/>
          </p:nvPr>
        </p:nvSpPr>
        <p:spPr>
          <a:xfrm>
            <a:off x="7662863" y="7008813"/>
            <a:ext cx="2495550" cy="401637"/>
          </a:xfrm>
          <a:prstGeom prst="rect">
            <a:avLst/>
          </a:prstGeom>
        </p:spPr>
        <p:txBody>
          <a:bodyPr vert="horz" wrap="square" lIns="99569" tIns="49785" rIns="99569" bIns="49785" numCol="1" anchor="ctr" anchorCtr="0" compatLnSpc="1">
            <a:prstTxWarp prst="textNoShape">
              <a:avLst/>
            </a:prstTxWarp>
          </a:bodyPr>
          <a:lstStyle>
            <a:lvl1pPr algn="r" eaLnBrk="1" hangingPunct="1">
              <a:defRPr sz="1300">
                <a:solidFill>
                  <a:srgbClr val="898989"/>
                </a:solidFill>
              </a:defRPr>
            </a:lvl1pPr>
          </a:lstStyle>
          <a:p>
            <a:pPr>
              <a:defRPr/>
            </a:pPr>
            <a:fld id="{2A6BC560-6DF5-4201-B8BB-498CA41F2A04}" type="slidenum">
              <a:rPr lang="fr-FR" altLang="fr-FR"/>
              <a:pPr>
                <a:defRPr/>
              </a:pPr>
              <a:t>‹N°›</a:t>
            </a:fld>
            <a:endParaRPr lang="fr-FR" alt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363" rtl="0" eaLnBrk="0" fontAlgn="base" hangingPunct="0">
        <a:spcBef>
          <a:spcPct val="0"/>
        </a:spcBef>
        <a:spcAft>
          <a:spcPct val="0"/>
        </a:spcAft>
        <a:defRPr sz="4800" kern="1200">
          <a:solidFill>
            <a:schemeClr val="tx1"/>
          </a:solidFill>
          <a:latin typeface="+mj-lt"/>
          <a:ea typeface="+mj-ea"/>
          <a:cs typeface="+mj-cs"/>
        </a:defRPr>
      </a:lvl1pPr>
      <a:lvl2pPr algn="ctr" defTabSz="995363" rtl="0" eaLnBrk="0" fontAlgn="base" hangingPunct="0">
        <a:spcBef>
          <a:spcPct val="0"/>
        </a:spcBef>
        <a:spcAft>
          <a:spcPct val="0"/>
        </a:spcAft>
        <a:defRPr sz="4800">
          <a:solidFill>
            <a:schemeClr val="tx1"/>
          </a:solidFill>
          <a:latin typeface="Calibri" pitchFamily="34" charset="0"/>
        </a:defRPr>
      </a:lvl2pPr>
      <a:lvl3pPr algn="ctr" defTabSz="995363" rtl="0" eaLnBrk="0" fontAlgn="base" hangingPunct="0">
        <a:spcBef>
          <a:spcPct val="0"/>
        </a:spcBef>
        <a:spcAft>
          <a:spcPct val="0"/>
        </a:spcAft>
        <a:defRPr sz="4800">
          <a:solidFill>
            <a:schemeClr val="tx1"/>
          </a:solidFill>
          <a:latin typeface="Calibri" pitchFamily="34" charset="0"/>
        </a:defRPr>
      </a:lvl3pPr>
      <a:lvl4pPr algn="ctr" defTabSz="995363" rtl="0" eaLnBrk="0" fontAlgn="base" hangingPunct="0">
        <a:spcBef>
          <a:spcPct val="0"/>
        </a:spcBef>
        <a:spcAft>
          <a:spcPct val="0"/>
        </a:spcAft>
        <a:defRPr sz="4800">
          <a:solidFill>
            <a:schemeClr val="tx1"/>
          </a:solidFill>
          <a:latin typeface="Calibri" pitchFamily="34" charset="0"/>
        </a:defRPr>
      </a:lvl4pPr>
      <a:lvl5pPr algn="ctr" defTabSz="995363" rtl="0" eaLnBrk="0" fontAlgn="base" hangingPunct="0">
        <a:spcBef>
          <a:spcPct val="0"/>
        </a:spcBef>
        <a:spcAft>
          <a:spcPct val="0"/>
        </a:spcAft>
        <a:defRPr sz="4800">
          <a:solidFill>
            <a:schemeClr val="tx1"/>
          </a:solidFill>
          <a:latin typeface="Calibri" pitchFamily="34" charset="0"/>
        </a:defRPr>
      </a:lvl5pPr>
      <a:lvl6pPr marL="457200" algn="ctr" defTabSz="995363" rtl="0" fontAlgn="base">
        <a:spcBef>
          <a:spcPct val="0"/>
        </a:spcBef>
        <a:spcAft>
          <a:spcPct val="0"/>
        </a:spcAft>
        <a:defRPr sz="4800">
          <a:solidFill>
            <a:schemeClr val="tx1"/>
          </a:solidFill>
          <a:latin typeface="Calibri" pitchFamily="34" charset="0"/>
        </a:defRPr>
      </a:lvl6pPr>
      <a:lvl7pPr marL="914400" algn="ctr" defTabSz="995363" rtl="0" fontAlgn="base">
        <a:spcBef>
          <a:spcPct val="0"/>
        </a:spcBef>
        <a:spcAft>
          <a:spcPct val="0"/>
        </a:spcAft>
        <a:defRPr sz="4800">
          <a:solidFill>
            <a:schemeClr val="tx1"/>
          </a:solidFill>
          <a:latin typeface="Calibri" pitchFamily="34" charset="0"/>
        </a:defRPr>
      </a:lvl7pPr>
      <a:lvl8pPr marL="1371600" algn="ctr" defTabSz="995363" rtl="0" fontAlgn="base">
        <a:spcBef>
          <a:spcPct val="0"/>
        </a:spcBef>
        <a:spcAft>
          <a:spcPct val="0"/>
        </a:spcAft>
        <a:defRPr sz="4800">
          <a:solidFill>
            <a:schemeClr val="tx1"/>
          </a:solidFill>
          <a:latin typeface="Calibri" pitchFamily="34" charset="0"/>
        </a:defRPr>
      </a:lvl8pPr>
      <a:lvl9pPr marL="1828800" algn="ctr" defTabSz="995363" rtl="0" fontAlgn="base">
        <a:spcBef>
          <a:spcPct val="0"/>
        </a:spcBef>
        <a:spcAft>
          <a:spcPct val="0"/>
        </a:spcAft>
        <a:defRPr sz="4800">
          <a:solidFill>
            <a:schemeClr val="tx1"/>
          </a:solidFill>
          <a:latin typeface="Calibri" pitchFamily="34" charset="0"/>
        </a:defRPr>
      </a:lvl9pPr>
    </p:titleStyle>
    <p:bodyStyle>
      <a:lvl1pPr marL="373063" indent="-373063" algn="l" defTabSz="995363"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mn-ea"/>
          <a:cs typeface="+mn-cs"/>
        </a:defRPr>
      </a:lvl1pPr>
      <a:lvl2pPr marL="808038" indent="-311150" algn="l" defTabSz="995363"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44600" indent="-247650" algn="l" defTabSz="995363"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3pPr>
      <a:lvl4pPr marL="1741488" indent="-247650" algn="l" defTabSz="995363"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4pPr>
      <a:lvl5pPr marL="2239963" indent="-247650" algn="l" defTabSz="995363"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Image 2">
            <a:extLst>
              <a:ext uri="{FF2B5EF4-FFF2-40B4-BE49-F238E27FC236}">
                <a16:creationId xmlns="" xmlns:a16="http://schemas.microsoft.com/office/drawing/2014/main" id="{D7DAA9DB-2304-4254-A525-2D0CFA700E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90713" y="207963"/>
            <a:ext cx="1871811" cy="227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0">
            <a:extLst>
              <a:ext uri="{FF2B5EF4-FFF2-40B4-BE49-F238E27FC236}">
                <a16:creationId xmlns="" xmlns:a16="http://schemas.microsoft.com/office/drawing/2014/main" id="{650E04C3-EE18-49A1-B07D-AE811568A8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9563" y="5494338"/>
            <a:ext cx="831850" cy="223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a:extLst>
              <a:ext uri="{FF2B5EF4-FFF2-40B4-BE49-F238E27FC236}">
                <a16:creationId xmlns="" xmlns:a16="http://schemas.microsoft.com/office/drawing/2014/main" id="{5F34A211-8D29-4896-A4DF-D290313E3143}"/>
              </a:ext>
            </a:extLst>
          </p:cNvPr>
          <p:cNvSpPr/>
          <p:nvPr/>
        </p:nvSpPr>
        <p:spPr>
          <a:xfrm>
            <a:off x="0" y="4138613"/>
            <a:ext cx="10693400" cy="3429000"/>
          </a:xfrm>
          <a:prstGeom prst="rect">
            <a:avLst/>
          </a:prstGeom>
          <a:solidFill>
            <a:srgbClr val="E3004A">
              <a:alpha val="86667"/>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
        <p:nvSpPr>
          <p:cNvPr id="36" name="Rogner un rectangle à un seul coin 35">
            <a:extLst>
              <a:ext uri="{FF2B5EF4-FFF2-40B4-BE49-F238E27FC236}">
                <a16:creationId xmlns="" xmlns:a16="http://schemas.microsoft.com/office/drawing/2014/main" id="{FA6A1F1B-0AD3-48DE-91B3-98DE569C58B0}"/>
              </a:ext>
            </a:extLst>
          </p:cNvPr>
          <p:cNvSpPr/>
          <p:nvPr/>
        </p:nvSpPr>
        <p:spPr>
          <a:xfrm>
            <a:off x="5283266" y="207963"/>
            <a:ext cx="5184775" cy="6524996"/>
          </a:xfrm>
          <a:prstGeom prst="snip1Rect">
            <a:avLst/>
          </a:prstGeom>
          <a:solidFill>
            <a:schemeClr val="bg1"/>
          </a:solidFill>
          <a:ln w="12700">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fr-FR" b="1" dirty="0"/>
              <a:t>Depuis plus de 20 ans, le Prix France Qualité Performance récompense les entreprises, organismes publics et associations qui placent le client au </a:t>
            </a:r>
            <a:r>
              <a:rPr lang="fr-FR" b="1" dirty="0"/>
              <a:t>coeur</a:t>
            </a:r>
            <a:r>
              <a:rPr lang="fr-FR" b="1" dirty="0"/>
              <a:t> de leur stratégie. Rejoint en 2012 par le Prix des Bonnes Pratiques, puis le Prix des Etudiants en 2013, ils forment ainsi la famille des Prix Qualité Performance.</a:t>
            </a:r>
          </a:p>
          <a:p>
            <a:r>
              <a:rPr lang="fr-FR" b="1" dirty="0"/>
              <a:t>Concourir à l’un des Prix Qualité Performance démontre la volonté de l’organisation candidate d’être plus performante, plus proche du client, plus pérenne. Car au delà de la distinction obtenue, le point fort de ces Prix réside dans la restitution du résultat de l’évaluation qui est communiqué au candidat.</a:t>
            </a:r>
          </a:p>
        </p:txBody>
      </p:sp>
      <p:pic>
        <p:nvPicPr>
          <p:cNvPr id="4104" name="Image 11" descr="Q-seul.ai">
            <a:extLst>
              <a:ext uri="{FF2B5EF4-FFF2-40B4-BE49-F238E27FC236}">
                <a16:creationId xmlns="" xmlns:a16="http://schemas.microsoft.com/office/drawing/2014/main" id="{4B6F7320-EA26-4B9E-9385-8F8F1A14C45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9481" y="6670447"/>
            <a:ext cx="677987" cy="755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52">
            <a:extLst>
              <a:ext uri="{FF2B5EF4-FFF2-40B4-BE49-F238E27FC236}">
                <a16:creationId xmlns="" xmlns:a16="http://schemas.microsoft.com/office/drawing/2014/main" id="{644363DE-11D7-4893-9CE6-9151A3F102A4}"/>
              </a:ext>
            </a:extLst>
          </p:cNvPr>
          <p:cNvSpPr txBox="1">
            <a:spLocks noChangeArrowheads="1"/>
          </p:cNvSpPr>
          <p:nvPr/>
        </p:nvSpPr>
        <p:spPr bwMode="auto">
          <a:xfrm>
            <a:off x="3978275" y="7226300"/>
            <a:ext cx="6415088" cy="3413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a:spcBef>
                <a:spcPct val="20000"/>
              </a:spcBef>
              <a:buFont typeface="Arial" panose="020B0604020202020204" pitchFamily="34" charset="0"/>
              <a:buChar char="•"/>
              <a:defRPr sz="35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r">
              <a:spcBef>
                <a:spcPct val="0"/>
              </a:spcBef>
              <a:buFontTx/>
              <a:buNone/>
            </a:pPr>
            <a:r>
              <a:rPr lang="fr-FR" altLang="fr-FR" sz="900" b="1" dirty="0">
                <a:solidFill>
                  <a:schemeClr val="bg1"/>
                </a:solidFill>
                <a:latin typeface="Century Gothic" panose="020B0502020202020204" pitchFamily="34" charset="0"/>
              </a:rPr>
              <a:t>AFQP Occitanie</a:t>
            </a:r>
            <a:r>
              <a:rPr lang="fr-FR" altLang="fr-FR" sz="900" dirty="0">
                <a:solidFill>
                  <a:schemeClr val="bg1"/>
                </a:solidFill>
                <a:latin typeface="Century Gothic" panose="020B0502020202020204" pitchFamily="34" charset="0"/>
              </a:rPr>
              <a:t> | </a:t>
            </a:r>
            <a:r>
              <a:rPr lang="en-US" altLang="fr-FR" sz="900" dirty="0">
                <a:solidFill>
                  <a:schemeClr val="bg1"/>
                </a:solidFill>
                <a:latin typeface="Century Gothic" panose="020B0502020202020204" pitchFamily="34" charset="0"/>
              </a:rPr>
              <a:t>tél : 07 82 19 94 02</a:t>
            </a:r>
            <a:r>
              <a:rPr lang="fr-FR" altLang="fr-FR" sz="900" dirty="0">
                <a:solidFill>
                  <a:schemeClr val="bg1"/>
                </a:solidFill>
                <a:latin typeface="Century Gothic" panose="020B0502020202020204" pitchFamily="34" charset="0"/>
              </a:rPr>
              <a:t> |www.afqp-occitanie.org | mail : contact@afqp-occitanie.org</a:t>
            </a:r>
            <a:endParaRPr lang="fr-FR" altLang="fr-FR" sz="1800" dirty="0">
              <a:solidFill>
                <a:schemeClr val="bg1"/>
              </a:solidFill>
              <a:latin typeface="Century Gothic" panose="020B0502020202020204" pitchFamily="34" charset="0"/>
            </a:endParaRPr>
          </a:p>
        </p:txBody>
      </p:sp>
      <p:grpSp>
        <p:nvGrpSpPr>
          <p:cNvPr id="4106" name="Groupe 6">
            <a:extLst>
              <a:ext uri="{FF2B5EF4-FFF2-40B4-BE49-F238E27FC236}">
                <a16:creationId xmlns="" xmlns:a16="http://schemas.microsoft.com/office/drawing/2014/main" id="{A3F1B7F8-5535-43B0-9BDF-01D3D21796BF}"/>
              </a:ext>
            </a:extLst>
          </p:cNvPr>
          <p:cNvGrpSpPr>
            <a:grpSpLocks/>
          </p:cNvGrpSpPr>
          <p:nvPr/>
        </p:nvGrpSpPr>
        <p:grpSpPr bwMode="auto">
          <a:xfrm>
            <a:off x="5367635" y="386271"/>
            <a:ext cx="5349650" cy="2950788"/>
            <a:chOff x="5367281" y="386903"/>
            <a:chExt cx="5350402" cy="2950835"/>
          </a:xfrm>
        </p:grpSpPr>
        <p:sp>
          <p:nvSpPr>
            <p:cNvPr id="4107" name="Text Box 54">
              <a:extLst>
                <a:ext uri="{FF2B5EF4-FFF2-40B4-BE49-F238E27FC236}">
                  <a16:creationId xmlns="" xmlns:a16="http://schemas.microsoft.com/office/drawing/2014/main" id="{AA69658F-D367-476D-B562-0AB0F1D8E737}"/>
                </a:ext>
              </a:extLst>
            </p:cNvPr>
            <p:cNvSpPr txBox="1">
              <a:spLocks noChangeArrowheads="1"/>
            </p:cNvSpPr>
            <p:nvPr/>
          </p:nvSpPr>
          <p:spPr bwMode="auto">
            <a:xfrm>
              <a:off x="5951198" y="386903"/>
              <a:ext cx="4766485" cy="64829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pPr>
                <a:spcBef>
                  <a:spcPts val="0"/>
                </a:spcBef>
              </a:pPr>
              <a:r>
                <a:rPr lang="fr-FR" altLang="fr-FR" sz="1800" dirty="0">
                  <a:solidFill>
                    <a:srgbClr val="D69E00"/>
                  </a:solidFill>
                  <a:latin typeface="Century Gothic" panose="020B0502020202020204" pitchFamily="34" charset="0"/>
                  <a:cs typeface="Levenim MT" panose="02010502060101010101" pitchFamily="2" charset="-79"/>
                </a:rPr>
                <a:t>Une démarche au service des</a:t>
              </a:r>
            </a:p>
            <a:p>
              <a:pPr>
                <a:spcBef>
                  <a:spcPts val="0"/>
                </a:spcBef>
              </a:pPr>
              <a:r>
                <a:rPr lang="fr-FR" altLang="fr-FR" sz="1800" dirty="0">
                  <a:solidFill>
                    <a:srgbClr val="D69E00"/>
                  </a:solidFill>
                  <a:latin typeface="Century Gothic" panose="020B0502020202020204" pitchFamily="34" charset="0"/>
                  <a:cs typeface="Levenim MT" panose="02010502060101010101" pitchFamily="2" charset="-79"/>
                </a:rPr>
                <a:t>acteurs économiques de la région</a:t>
              </a:r>
            </a:p>
          </p:txBody>
        </p:sp>
        <p:sp>
          <p:nvSpPr>
            <p:cNvPr id="5126" name="Rectangle 6">
              <a:extLst>
                <a:ext uri="{FF2B5EF4-FFF2-40B4-BE49-F238E27FC236}">
                  <a16:creationId xmlns="" xmlns:a16="http://schemas.microsoft.com/office/drawing/2014/main" id="{F115D4D7-78A6-4AB0-8BCC-DB0BB8F04E1B}"/>
                </a:ext>
              </a:extLst>
            </p:cNvPr>
            <p:cNvSpPr>
              <a:spLocks noChangeArrowheads="1"/>
            </p:cNvSpPr>
            <p:nvPr/>
          </p:nvSpPr>
          <p:spPr bwMode="auto">
            <a:xfrm>
              <a:off x="5367281" y="1229435"/>
              <a:ext cx="4939407" cy="2108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pPr algn="just" defTabSz="914400" eaLnBrk="1" hangingPunct="1">
                <a:spcBef>
                  <a:spcPts val="600"/>
                </a:spcBef>
                <a:defRPr/>
              </a:pPr>
              <a:r>
                <a:rPr lang="fr-FR" altLang="fr-FR" sz="1100" dirty="0">
                  <a:latin typeface="Century Gothic" panose="020B0502020202020204" pitchFamily="34" charset="0"/>
                  <a:cs typeface="Levenim MT" pitchFamily="2" charset="-79"/>
                </a:rPr>
                <a:t>Depuis plus de 20 ans, l’AFQP Occitanie récompense les entreprises, organismes publics et associations qui misent sur la qualité  pour améliorer leur performance.</a:t>
              </a:r>
            </a:p>
            <a:p>
              <a:pPr algn="just" defTabSz="914400" eaLnBrk="1" hangingPunct="1">
                <a:spcBef>
                  <a:spcPts val="600"/>
                </a:spcBef>
                <a:defRPr/>
              </a:pPr>
              <a:r>
                <a:rPr lang="fr-FR" altLang="fr-FR" sz="1100" dirty="0">
                  <a:latin typeface="Century Gothic" panose="020B0502020202020204" pitchFamily="34" charset="0"/>
                  <a:cs typeface="Levenim MT" pitchFamily="2" charset="-79"/>
                </a:rPr>
                <a:t>Le Grand Prix Régional Qualité et les Prix Régionaux des Bonnes Pratiques constituent les catégories des prix qualité délivrés chaque année par l’AFQP Occitanie.</a:t>
              </a:r>
            </a:p>
            <a:p>
              <a:pPr algn="just" defTabSz="914400" eaLnBrk="1" hangingPunct="1">
                <a:spcBef>
                  <a:spcPts val="600"/>
                </a:spcBef>
                <a:defRPr/>
              </a:pPr>
              <a:r>
                <a:rPr lang="fr-FR" altLang="fr-FR" sz="1100" dirty="0">
                  <a:latin typeface="Century Gothic" panose="020B0502020202020204" pitchFamily="34" charset="0"/>
                  <a:cs typeface="Levenim MT" pitchFamily="2" charset="-79"/>
                </a:rPr>
                <a:t>Concourir à l’un des prix qualité démontre la volonté de l’organisme d’être plus performant et de se comparer aux meilleures pratiques de management observées au plan européen et modélisées dans l’approche de l’EFQM,</a:t>
              </a:r>
            </a:p>
            <a:p>
              <a:pPr algn="just" defTabSz="914400" eaLnBrk="1" hangingPunct="1">
                <a:defRPr/>
              </a:pPr>
              <a:endParaRPr lang="fr-FR" altLang="fr-FR" sz="1100" dirty="0">
                <a:latin typeface="Century Gothic" panose="020B0502020202020204" pitchFamily="34" charset="0"/>
                <a:cs typeface="Levenim MT" pitchFamily="2" charset="-79"/>
              </a:endParaRPr>
            </a:p>
          </p:txBody>
        </p:sp>
      </p:grpSp>
      <p:sp>
        <p:nvSpPr>
          <p:cNvPr id="5" name="Rectangle 4">
            <a:extLst>
              <a:ext uri="{FF2B5EF4-FFF2-40B4-BE49-F238E27FC236}">
                <a16:creationId xmlns="" xmlns:a16="http://schemas.microsoft.com/office/drawing/2014/main" id="{D5C072A7-FFE2-4EF2-88EC-DE4460D4EE95}"/>
              </a:ext>
            </a:extLst>
          </p:cNvPr>
          <p:cNvSpPr/>
          <p:nvPr/>
        </p:nvSpPr>
        <p:spPr>
          <a:xfrm>
            <a:off x="9674106" y="5899535"/>
            <a:ext cx="209098" cy="113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Text Box 34">
            <a:extLst>
              <a:ext uri="{FF2B5EF4-FFF2-40B4-BE49-F238E27FC236}">
                <a16:creationId xmlns="" xmlns:a16="http://schemas.microsoft.com/office/drawing/2014/main" id="{9E0682BF-673A-4C6C-B2A1-A51C7FB8ED92}"/>
              </a:ext>
            </a:extLst>
          </p:cNvPr>
          <p:cNvSpPr txBox="1">
            <a:spLocks noChangeArrowheads="1"/>
          </p:cNvSpPr>
          <p:nvPr/>
        </p:nvSpPr>
        <p:spPr bwMode="auto">
          <a:xfrm>
            <a:off x="0" y="2806946"/>
            <a:ext cx="5283265" cy="81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195" tIns="36195" rIns="36195" bIns="36195"/>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defTabSz="995363"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defTabSz="995363"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defTabSz="995363"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defTabSz="995363"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pPr algn="ctr">
              <a:spcBef>
                <a:spcPts val="600"/>
              </a:spcBef>
            </a:pPr>
            <a:r>
              <a:rPr lang="fr-FR" altLang="fr-FR" sz="3200" b="1" dirty="0">
                <a:solidFill>
                  <a:srgbClr val="00359E"/>
                </a:solidFill>
                <a:latin typeface="Century Gothic" panose="020B0502020202020204" pitchFamily="34" charset="0"/>
                <a:cs typeface="Levenim MT" panose="02010502060101010101" pitchFamily="2" charset="-79"/>
              </a:rPr>
              <a:t>PRIX REGIONAUX QUALITE</a:t>
            </a:r>
          </a:p>
          <a:p>
            <a:pPr algn="ctr">
              <a:spcBef>
                <a:spcPts val="600"/>
              </a:spcBef>
            </a:pPr>
            <a:r>
              <a:rPr lang="fr-FR" altLang="fr-FR" sz="2800" b="1" dirty="0">
                <a:solidFill>
                  <a:srgbClr val="C00035"/>
                </a:solidFill>
                <a:latin typeface="Century Gothic" panose="020B0502020202020204" pitchFamily="34" charset="0"/>
                <a:cs typeface="Levenim MT" panose="02010502060101010101" pitchFamily="2" charset="-79"/>
              </a:rPr>
              <a:t>O C </a:t>
            </a:r>
            <a:r>
              <a:rPr lang="fr-FR" altLang="fr-FR" sz="2800" b="1" dirty="0">
                <a:solidFill>
                  <a:srgbClr val="C00035"/>
                </a:solidFill>
                <a:latin typeface="Century Gothic" panose="020B0502020202020204" pitchFamily="34" charset="0"/>
                <a:cs typeface="Levenim MT" panose="02010502060101010101" pitchFamily="2" charset="-79"/>
              </a:rPr>
              <a:t>C</a:t>
            </a:r>
            <a:r>
              <a:rPr lang="fr-FR" altLang="fr-FR" sz="2800" b="1" dirty="0">
                <a:solidFill>
                  <a:srgbClr val="C00035"/>
                </a:solidFill>
                <a:latin typeface="Century Gothic" panose="020B0502020202020204" pitchFamily="34" charset="0"/>
                <a:cs typeface="Levenim MT" panose="02010502060101010101" pitchFamily="2" charset="-79"/>
              </a:rPr>
              <a:t> I T A N I E </a:t>
            </a:r>
            <a:endParaRPr lang="fr-FR" altLang="fr-FR" sz="2400" dirty="0">
              <a:solidFill>
                <a:srgbClr val="C00035"/>
              </a:solidFill>
              <a:latin typeface="Century Gothic" panose="020B0502020202020204" pitchFamily="34" charset="0"/>
            </a:endParaRPr>
          </a:p>
        </p:txBody>
      </p:sp>
      <p:sp>
        <p:nvSpPr>
          <p:cNvPr id="7" name="ZoneTexte 6"/>
          <p:cNvSpPr txBox="1"/>
          <p:nvPr/>
        </p:nvSpPr>
        <p:spPr>
          <a:xfrm>
            <a:off x="498474" y="4594790"/>
            <a:ext cx="4322759" cy="2246769"/>
          </a:xfrm>
          <a:prstGeom prst="rect">
            <a:avLst/>
          </a:prstGeom>
          <a:noFill/>
        </p:spPr>
        <p:txBody>
          <a:bodyPr wrap="square" rtlCol="0">
            <a:spAutoFit/>
          </a:bodyPr>
          <a:lstStyle/>
          <a:p>
            <a:r>
              <a:rPr lang="fr-FR" sz="4000" dirty="0">
                <a:solidFill>
                  <a:schemeClr val="bg1"/>
                </a:solidFill>
              </a:rPr>
              <a:t>Candidatez  !</a:t>
            </a:r>
          </a:p>
          <a:p>
            <a:endParaRPr lang="fr-FR" dirty="0">
              <a:solidFill>
                <a:schemeClr val="bg1"/>
              </a:solidFill>
            </a:endParaRPr>
          </a:p>
          <a:p>
            <a:r>
              <a:rPr lang="fr-FR" i="1" dirty="0">
                <a:solidFill>
                  <a:schemeClr val="bg1"/>
                </a:solidFill>
              </a:rPr>
              <a:t>Parce que la Qualité est un levier de performance pour votre organisation…</a:t>
            </a:r>
          </a:p>
          <a:p>
            <a:endParaRPr lang="fr-FR" i="1" dirty="0">
              <a:solidFill>
                <a:schemeClr val="bg1"/>
              </a:solidFill>
            </a:endParaRPr>
          </a:p>
          <a:p>
            <a:pPr algn="r"/>
            <a:r>
              <a:rPr lang="fr-FR" i="1" dirty="0">
                <a:solidFill>
                  <a:schemeClr val="bg1"/>
                </a:solidFill>
              </a:rPr>
              <a:t>… et que vous souhaitez le faire savoir</a:t>
            </a:r>
          </a:p>
        </p:txBody>
      </p:sp>
      <p:sp>
        <p:nvSpPr>
          <p:cNvPr id="32" name="Text Box 54">
            <a:extLst>
              <a:ext uri="{FF2B5EF4-FFF2-40B4-BE49-F238E27FC236}">
                <a16:creationId xmlns="" xmlns:a16="http://schemas.microsoft.com/office/drawing/2014/main" id="{AA69658F-D367-476D-B562-0AB0F1D8E737}"/>
              </a:ext>
            </a:extLst>
          </p:cNvPr>
          <p:cNvSpPr txBox="1">
            <a:spLocks noChangeArrowheads="1"/>
          </p:cNvSpPr>
          <p:nvPr/>
        </p:nvSpPr>
        <p:spPr bwMode="auto">
          <a:xfrm>
            <a:off x="5951470" y="3231773"/>
            <a:ext cx="4218540" cy="63853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pPr>
              <a:spcBef>
                <a:spcPts val="0"/>
              </a:spcBef>
            </a:pPr>
            <a:r>
              <a:rPr lang="fr-FR" altLang="fr-FR" sz="1800" dirty="0">
                <a:solidFill>
                  <a:srgbClr val="D69E00"/>
                </a:solidFill>
                <a:latin typeface="Century Gothic" panose="020B0502020202020204" pitchFamily="34" charset="0"/>
                <a:cs typeface="Levenim MT" panose="02010502060101010101" pitchFamily="2" charset="-79"/>
              </a:rPr>
              <a:t>Des approches adaptées à la </a:t>
            </a:r>
            <a:r>
              <a:rPr lang="fr-FR" altLang="fr-FR" sz="1800" dirty="0" smtClean="0">
                <a:solidFill>
                  <a:srgbClr val="D69E00"/>
                </a:solidFill>
                <a:latin typeface="Century Gothic" panose="020B0502020202020204" pitchFamily="34" charset="0"/>
                <a:cs typeface="Levenim MT" panose="02010502060101010101" pitchFamily="2" charset="-79"/>
              </a:rPr>
              <a:t>maturité </a:t>
            </a:r>
            <a:r>
              <a:rPr lang="fr-FR" altLang="fr-FR" sz="1800" dirty="0">
                <a:solidFill>
                  <a:srgbClr val="D69E00"/>
                </a:solidFill>
                <a:latin typeface="Century Gothic" panose="020B0502020202020204" pitchFamily="34" charset="0"/>
                <a:cs typeface="Levenim MT" panose="02010502060101010101" pitchFamily="2" charset="-79"/>
              </a:rPr>
              <a:t>de votre démarche qualité</a:t>
            </a:r>
          </a:p>
        </p:txBody>
      </p:sp>
      <p:sp>
        <p:nvSpPr>
          <p:cNvPr id="35" name="Rectangle 6">
            <a:extLst>
              <a:ext uri="{FF2B5EF4-FFF2-40B4-BE49-F238E27FC236}">
                <a16:creationId xmlns="" xmlns:a16="http://schemas.microsoft.com/office/drawing/2014/main" id="{F115D4D7-78A6-4AB0-8BCC-DB0BB8F04E1B}"/>
              </a:ext>
            </a:extLst>
          </p:cNvPr>
          <p:cNvSpPr>
            <a:spLocks noChangeArrowheads="1"/>
          </p:cNvSpPr>
          <p:nvPr/>
        </p:nvSpPr>
        <p:spPr bwMode="auto">
          <a:xfrm>
            <a:off x="6585970" y="5509320"/>
            <a:ext cx="3717054"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pPr algn="just" defTabSz="914400" eaLnBrk="1" hangingPunct="1">
              <a:spcBef>
                <a:spcPts val="600"/>
              </a:spcBef>
              <a:defRPr/>
            </a:pPr>
            <a:r>
              <a:rPr lang="fr-FR" altLang="fr-FR" sz="1050" b="1" dirty="0">
                <a:latin typeface="Century Gothic" panose="020B0502020202020204" pitchFamily="34" charset="0"/>
                <a:cs typeface="Levenim MT" pitchFamily="2" charset="-79"/>
              </a:rPr>
              <a:t>Le Prix Régional des Bonnes Pratiques </a:t>
            </a:r>
            <a:r>
              <a:rPr lang="fr-FR" altLang="fr-FR" sz="1050" dirty="0">
                <a:latin typeface="Century Gothic" panose="020B0502020202020204" pitchFamily="34" charset="0"/>
                <a:cs typeface="Levenim MT" pitchFamily="2" charset="-79"/>
              </a:rPr>
              <a:t>s’adresse à tous les organismes ayant mis en place une bonne pratique dans un domaine spécifique, relevant de l’un des critères du modèle EFQM 2020</a:t>
            </a:r>
            <a:endParaRPr lang="fr-FR" altLang="fr-FR" sz="1050" strike="sngStrike" dirty="0">
              <a:latin typeface="Century Gothic" panose="020B0502020202020204" pitchFamily="34" charset="0"/>
              <a:cs typeface="Levenim MT" pitchFamily="2" charset="-79"/>
            </a:endParaRPr>
          </a:p>
          <a:p>
            <a:pPr marL="171450" indent="-171450" algn="just" defTabSz="914400" eaLnBrk="1" hangingPunct="1">
              <a:spcBef>
                <a:spcPts val="600"/>
              </a:spcBef>
              <a:buFont typeface="Carlito" panose="020F0502020204030204" pitchFamily="34" charset="0"/>
              <a:buChar char="›"/>
              <a:defRPr/>
            </a:pPr>
            <a:r>
              <a:rPr lang="fr-FR" altLang="fr-FR" sz="1050" b="1" dirty="0">
                <a:solidFill>
                  <a:srgbClr val="D69E00"/>
                </a:solidFill>
                <a:latin typeface="Century Gothic" panose="020B0502020202020204" pitchFamily="34" charset="0"/>
                <a:cs typeface="Levenim MT" pitchFamily="2" charset="-79"/>
              </a:rPr>
              <a:t>C’est un premier pas vers le Grand Prix Régional Qualité</a:t>
            </a:r>
          </a:p>
        </p:txBody>
      </p:sp>
      <p:sp>
        <p:nvSpPr>
          <p:cNvPr id="37" name="Rectangle 6">
            <a:extLst>
              <a:ext uri="{FF2B5EF4-FFF2-40B4-BE49-F238E27FC236}">
                <a16:creationId xmlns="" xmlns:a16="http://schemas.microsoft.com/office/drawing/2014/main" id="{F115D4D7-78A6-4AB0-8BCC-DB0BB8F04E1B}"/>
              </a:ext>
            </a:extLst>
          </p:cNvPr>
          <p:cNvSpPr>
            <a:spLocks noChangeArrowheads="1"/>
          </p:cNvSpPr>
          <p:nvPr/>
        </p:nvSpPr>
        <p:spPr bwMode="auto">
          <a:xfrm>
            <a:off x="6593969" y="4074251"/>
            <a:ext cx="3717054" cy="1300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pPr algn="just" defTabSz="914400" eaLnBrk="1" hangingPunct="1">
              <a:spcBef>
                <a:spcPts val="600"/>
              </a:spcBef>
              <a:defRPr/>
            </a:pPr>
            <a:r>
              <a:rPr lang="fr-FR" altLang="fr-FR" sz="1050" b="1" dirty="0">
                <a:latin typeface="Century Gothic" panose="020B0502020202020204" pitchFamily="34" charset="0"/>
                <a:cs typeface="Levenim MT" pitchFamily="2" charset="-79"/>
              </a:rPr>
              <a:t>Le Prix Grand Prix Régional Qualité </a:t>
            </a:r>
            <a:r>
              <a:rPr lang="fr-FR" altLang="fr-FR" sz="1050" dirty="0">
                <a:latin typeface="Century Gothic" panose="020B0502020202020204" pitchFamily="34" charset="0"/>
                <a:cs typeface="Levenim MT" pitchFamily="2" charset="-79"/>
              </a:rPr>
              <a:t>s’adresse à tous les organismes qui mettent en place une démarche de performance globale. L’évaluation repose sur les critères du modèle de management européen d’excellence EFQM 2020.</a:t>
            </a:r>
          </a:p>
          <a:p>
            <a:pPr marL="171450" indent="-171450" algn="just" defTabSz="914400" eaLnBrk="1" hangingPunct="1">
              <a:spcBef>
                <a:spcPts val="600"/>
              </a:spcBef>
              <a:buFont typeface="Carlito" panose="020F0502020204030204" pitchFamily="34" charset="0"/>
              <a:buChar char="›"/>
              <a:defRPr/>
            </a:pPr>
            <a:r>
              <a:rPr lang="fr-FR" altLang="fr-FR" sz="1050" b="1" dirty="0">
                <a:solidFill>
                  <a:srgbClr val="D69E00"/>
                </a:solidFill>
                <a:latin typeface="Century Gothic" panose="020B0502020202020204" pitchFamily="34" charset="0"/>
                <a:cs typeface="Levenim MT" pitchFamily="2" charset="-79"/>
              </a:rPr>
              <a:t>C’est un tremplin pour candidater au Grand Prix National </a:t>
            </a:r>
          </a:p>
        </p:txBody>
      </p:sp>
      <p:pic>
        <p:nvPicPr>
          <p:cNvPr id="8" name="Image 7"/>
          <p:cNvPicPr>
            <a:picLocks noChangeAspect="1"/>
          </p:cNvPicPr>
          <p:nvPr/>
        </p:nvPicPr>
        <p:blipFill>
          <a:blip r:embed="rId5"/>
          <a:stretch>
            <a:fillRect/>
          </a:stretch>
        </p:blipFill>
        <p:spPr>
          <a:xfrm>
            <a:off x="5317630" y="423065"/>
            <a:ext cx="604993" cy="551386"/>
          </a:xfrm>
          <a:prstGeom prst="rect">
            <a:avLst/>
          </a:prstGeom>
        </p:spPr>
      </p:pic>
      <p:pic>
        <p:nvPicPr>
          <p:cNvPr id="39" name="Image 38"/>
          <p:cNvPicPr>
            <a:picLocks noChangeAspect="1"/>
          </p:cNvPicPr>
          <p:nvPr/>
        </p:nvPicPr>
        <p:blipFill>
          <a:blip r:embed="rId5"/>
          <a:stretch>
            <a:fillRect/>
          </a:stretch>
        </p:blipFill>
        <p:spPr>
          <a:xfrm>
            <a:off x="5317771" y="3267961"/>
            <a:ext cx="604993" cy="551386"/>
          </a:xfrm>
          <a:prstGeom prst="rect">
            <a:avLst/>
          </a:prstGeom>
        </p:spPr>
      </p:pic>
      <p:sp>
        <p:nvSpPr>
          <p:cNvPr id="2" name="ZoneTexte 1"/>
          <p:cNvSpPr txBox="1"/>
          <p:nvPr/>
        </p:nvSpPr>
        <p:spPr>
          <a:xfrm>
            <a:off x="7506940" y="5220791"/>
            <a:ext cx="1692623" cy="400110"/>
          </a:xfrm>
          <a:prstGeom prst="rect">
            <a:avLst/>
          </a:prstGeom>
          <a:noFill/>
        </p:spPr>
        <p:txBody>
          <a:bodyPr wrap="square" rtlCol="0">
            <a:spAutoFit/>
          </a:bodyPr>
          <a:lstStyle/>
          <a:p>
            <a:pPr algn="ctr"/>
            <a:r>
              <a:rPr lang="fr-FR" dirty="0"/>
              <a:t>- - -</a:t>
            </a:r>
          </a:p>
        </p:txBody>
      </p:sp>
      <p:pic>
        <p:nvPicPr>
          <p:cNvPr id="4" name="Image 3">
            <a:extLst>
              <a:ext uri="{FF2B5EF4-FFF2-40B4-BE49-F238E27FC236}">
                <a16:creationId xmlns="" xmlns:a16="http://schemas.microsoft.com/office/drawing/2014/main" id="{6FB064DF-3850-4D2C-A728-F99D299D1C6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18708" y="5497002"/>
            <a:ext cx="1015962" cy="1059193"/>
          </a:xfrm>
          <a:prstGeom prst="rect">
            <a:avLst/>
          </a:prstGeom>
        </p:spPr>
      </p:pic>
      <p:pic>
        <p:nvPicPr>
          <p:cNvPr id="9" name="Image 8">
            <a:extLst>
              <a:ext uri="{FF2B5EF4-FFF2-40B4-BE49-F238E27FC236}">
                <a16:creationId xmlns="" xmlns:a16="http://schemas.microsoft.com/office/drawing/2014/main" id="{56FA60D0-7628-441F-AC47-56F70945528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3958" y="4189571"/>
            <a:ext cx="1070712" cy="11139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 xmlns:a16="http://schemas.microsoft.com/office/drawing/2014/main" id="{5F34A211-8D29-4896-A4DF-D290313E3143}"/>
              </a:ext>
            </a:extLst>
          </p:cNvPr>
          <p:cNvSpPr/>
          <p:nvPr/>
        </p:nvSpPr>
        <p:spPr>
          <a:xfrm>
            <a:off x="-47625" y="3867410"/>
            <a:ext cx="10741025" cy="3692863"/>
          </a:xfrm>
          <a:prstGeom prst="rect">
            <a:avLst/>
          </a:prstGeom>
          <a:solidFill>
            <a:srgbClr val="DD185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
        <p:nvSpPr>
          <p:cNvPr id="52" name="Text Box 57"/>
          <p:cNvSpPr txBox="1">
            <a:spLocks noChangeArrowheads="1"/>
          </p:cNvSpPr>
          <p:nvPr/>
        </p:nvSpPr>
        <p:spPr bwMode="auto">
          <a:xfrm>
            <a:off x="1212850" y="6965950"/>
            <a:ext cx="2189163" cy="422275"/>
          </a:xfrm>
          <a:prstGeom prst="rect">
            <a:avLst/>
          </a:prstGeom>
          <a:noFill/>
          <a:ln>
            <a:noFill/>
          </a:ln>
          <a:effectLst/>
        </p:spPr>
        <p:txBody>
          <a:bodyPr lIns="36195" tIns="36195" rIns="36195" bIns="36195" anchor="ctr"/>
          <a:lstStyle/>
          <a:p>
            <a:pPr defTabSz="914400">
              <a:defRPr/>
            </a:pPr>
            <a:endParaRPr lang="fr-FR" sz="2400" cap="all" dirty="0">
              <a:solidFill>
                <a:srgbClr val="006666"/>
              </a:solidFill>
              <a:latin typeface="Arial" pitchFamily="34" charset="0"/>
              <a:cs typeface="Arial" pitchFamily="34" charset="0"/>
            </a:endParaRPr>
          </a:p>
        </p:txBody>
      </p:sp>
      <p:sp>
        <p:nvSpPr>
          <p:cNvPr id="40" name="Forme libre 39"/>
          <p:cNvSpPr/>
          <p:nvPr/>
        </p:nvSpPr>
        <p:spPr>
          <a:xfrm>
            <a:off x="100899" y="121633"/>
            <a:ext cx="8688157" cy="533823"/>
          </a:xfrm>
          <a:custGeom>
            <a:avLst/>
            <a:gdLst>
              <a:gd name="connsiteX0" fmla="*/ 0 w 8064500"/>
              <a:gd name="connsiteY0" fmla="*/ 863600 h 889000"/>
              <a:gd name="connsiteX1" fmla="*/ 0 w 8064500"/>
              <a:gd name="connsiteY1" fmla="*/ 12700 h 889000"/>
              <a:gd name="connsiteX2" fmla="*/ 8064500 w 8064500"/>
              <a:gd name="connsiteY2" fmla="*/ 0 h 889000"/>
              <a:gd name="connsiteX3" fmla="*/ 7124700 w 8064500"/>
              <a:gd name="connsiteY3" fmla="*/ 889000 h 889000"/>
              <a:gd name="connsiteX4" fmla="*/ 0 w 8064500"/>
              <a:gd name="connsiteY4" fmla="*/ 863600 h 88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500" h="889000">
                <a:moveTo>
                  <a:pt x="0" y="863600"/>
                </a:moveTo>
                <a:lnTo>
                  <a:pt x="0" y="12700"/>
                </a:lnTo>
                <a:lnTo>
                  <a:pt x="8064500" y="0"/>
                </a:lnTo>
                <a:lnTo>
                  <a:pt x="7124700" y="889000"/>
                </a:lnTo>
                <a:lnTo>
                  <a:pt x="0" y="863600"/>
                </a:lnTo>
                <a:close/>
              </a:path>
            </a:pathLst>
          </a:custGeom>
          <a:solidFill>
            <a:srgbClr val="DD1858"/>
          </a:solidFill>
          <a:ln>
            <a:noFill/>
          </a:ln>
        </p:spPr>
        <p:style>
          <a:lnRef idx="1">
            <a:schemeClr val="accent1"/>
          </a:lnRef>
          <a:fillRef idx="3">
            <a:schemeClr val="accent1"/>
          </a:fillRef>
          <a:effectRef idx="2">
            <a:schemeClr val="accent1"/>
          </a:effectRef>
          <a:fontRef idx="minor">
            <a:schemeClr val="lt1"/>
          </a:fontRef>
        </p:style>
        <p:txBody>
          <a:bodyPr anchor="ctr"/>
          <a:lstStyle/>
          <a:p>
            <a:r>
              <a:rPr lang="fr-FR" sz="2400" b="1" dirty="0"/>
              <a:t>Prix régionaux Qualité : </a:t>
            </a:r>
            <a:r>
              <a:rPr lang="fr-FR" sz="2400" b="1" dirty="0">
                <a:solidFill>
                  <a:schemeClr val="bg1"/>
                </a:solidFill>
              </a:rPr>
              <a:t>choisissez la bonne formule !</a:t>
            </a:r>
          </a:p>
        </p:txBody>
      </p:sp>
      <p:grpSp>
        <p:nvGrpSpPr>
          <p:cNvPr id="11" name="Groupe 10"/>
          <p:cNvGrpSpPr/>
          <p:nvPr/>
        </p:nvGrpSpPr>
        <p:grpSpPr>
          <a:xfrm>
            <a:off x="969591" y="1062781"/>
            <a:ext cx="3639681" cy="701626"/>
            <a:chOff x="482883" y="906053"/>
            <a:chExt cx="3639681" cy="701626"/>
          </a:xfrm>
        </p:grpSpPr>
        <p:sp>
          <p:nvSpPr>
            <p:cNvPr id="48" name="Text Box 52"/>
            <p:cNvSpPr txBox="1">
              <a:spLocks noChangeArrowheads="1"/>
            </p:cNvSpPr>
            <p:nvPr/>
          </p:nvSpPr>
          <p:spPr bwMode="auto">
            <a:xfrm>
              <a:off x="496526" y="912897"/>
              <a:ext cx="3626038" cy="647700"/>
            </a:xfrm>
            <a:prstGeom prst="rect">
              <a:avLst/>
            </a:prstGeom>
            <a:solidFill>
              <a:srgbClr val="E4CF86"/>
            </a:solidFill>
            <a:ln w="38100" algn="ctr">
              <a:noFill/>
              <a:miter lim="800000"/>
              <a:headEnd/>
              <a:tailEnd/>
            </a:ln>
            <a:effectLst/>
          </p:spPr>
          <p:txBody>
            <a:bodyPr lIns="36195" tIns="36195" rIns="36195" bIns="36195" anchor="ctr" anchorCtr="0"/>
            <a:lstStyle/>
            <a:p>
              <a:pPr marL="0" lvl="1" indent="0" algn="ctr" defTabSz="995690" fontAlgn="auto">
                <a:spcBef>
                  <a:spcPts val="1200"/>
                </a:spcBef>
                <a:spcAft>
                  <a:spcPts val="0"/>
                </a:spcAft>
                <a:defRPr/>
              </a:pPr>
              <a:r>
                <a:rPr lang="fr-FR" sz="1400" b="1" cap="all" spc="100" dirty="0">
                  <a:solidFill>
                    <a:srgbClr val="FFFFFF"/>
                  </a:solidFill>
                  <a:latin typeface="Century Gothic" panose="020B0502020202020204" pitchFamily="34" charset="0"/>
                  <a:cs typeface="Arial" pitchFamily="34" charset="0"/>
                </a:rPr>
                <a:t>    </a:t>
              </a:r>
            </a:p>
          </p:txBody>
        </p:sp>
        <p:sp>
          <p:nvSpPr>
            <p:cNvPr id="9" name="Chevron 8"/>
            <p:cNvSpPr/>
            <p:nvPr/>
          </p:nvSpPr>
          <p:spPr>
            <a:xfrm>
              <a:off x="482883" y="906053"/>
              <a:ext cx="642755" cy="701626"/>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 name="Groupe 1"/>
          <p:cNvGrpSpPr/>
          <p:nvPr/>
        </p:nvGrpSpPr>
        <p:grpSpPr>
          <a:xfrm>
            <a:off x="6542579" y="1015762"/>
            <a:ext cx="3644889" cy="701626"/>
            <a:chOff x="6138788" y="876597"/>
            <a:chExt cx="3644889" cy="701626"/>
          </a:xfrm>
        </p:grpSpPr>
        <p:sp>
          <p:nvSpPr>
            <p:cNvPr id="42" name="Text Box 52">
              <a:extLst>
                <a:ext uri="{FF2B5EF4-FFF2-40B4-BE49-F238E27FC236}">
                  <a16:creationId xmlns="" xmlns:a16="http://schemas.microsoft.com/office/drawing/2014/main" id="{793F9BF4-0673-4DBA-B847-24034E6384D8}"/>
                </a:ext>
              </a:extLst>
            </p:cNvPr>
            <p:cNvSpPr txBox="1">
              <a:spLocks noChangeArrowheads="1"/>
            </p:cNvSpPr>
            <p:nvPr/>
          </p:nvSpPr>
          <p:spPr bwMode="auto">
            <a:xfrm>
              <a:off x="6157639" y="926474"/>
              <a:ext cx="3626038" cy="647700"/>
            </a:xfrm>
            <a:prstGeom prst="rect">
              <a:avLst/>
            </a:prstGeom>
            <a:solidFill>
              <a:srgbClr val="E4CF86"/>
            </a:solidFill>
            <a:ln w="38100" algn="ctr">
              <a:noFill/>
              <a:miter lim="800000"/>
              <a:headEnd/>
              <a:tailEnd/>
            </a:ln>
            <a:effectLst/>
          </p:spPr>
          <p:txBody>
            <a:bodyPr lIns="36195" tIns="36195" rIns="36195" bIns="36195" anchor="ctr" anchorCtr="0"/>
            <a:lstStyle>
              <a:defPPr>
                <a:defRPr lang="fr-FR"/>
              </a:defPPr>
              <a:lvl2pPr marL="0" lvl="1" indent="0" algn="ctr" defTabSz="995690" fontAlgn="auto">
                <a:spcBef>
                  <a:spcPts val="1200"/>
                </a:spcBef>
                <a:spcAft>
                  <a:spcPts val="0"/>
                </a:spcAft>
                <a:defRPr sz="1400" b="1" cap="all" spc="100">
                  <a:solidFill>
                    <a:srgbClr val="FFFFFF"/>
                  </a:solidFill>
                  <a:latin typeface="Eras Medium ITC" pitchFamily="34" charset="0"/>
                  <a:cs typeface="Arial" pitchFamily="34" charset="0"/>
                </a:defRPr>
              </a:lvl2pPr>
            </a:lstStyle>
            <a:p>
              <a:pPr lvl="1"/>
              <a:r>
                <a:rPr lang="fr-FR" dirty="0">
                  <a:latin typeface="Century Gothic" panose="020B0502020202020204" pitchFamily="34" charset="0"/>
                </a:rPr>
                <a:t>         Prix régional des </a:t>
              </a:r>
              <a:br>
                <a:rPr lang="fr-FR" dirty="0">
                  <a:latin typeface="Century Gothic" panose="020B0502020202020204" pitchFamily="34" charset="0"/>
                </a:rPr>
              </a:br>
              <a:r>
                <a:rPr lang="fr-FR" dirty="0">
                  <a:latin typeface="Century Gothic" panose="020B0502020202020204" pitchFamily="34" charset="0"/>
                </a:rPr>
                <a:t>        pratiques performantes  </a:t>
              </a:r>
            </a:p>
          </p:txBody>
        </p:sp>
        <p:sp>
          <p:nvSpPr>
            <p:cNvPr id="36" name="Chevron 35"/>
            <p:cNvSpPr/>
            <p:nvPr/>
          </p:nvSpPr>
          <p:spPr>
            <a:xfrm>
              <a:off x="6138788" y="876597"/>
              <a:ext cx="642755" cy="701626"/>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39" name="Image 11" descr="Q-seul.ai">
            <a:extLst>
              <a:ext uri="{FF2B5EF4-FFF2-40B4-BE49-F238E27FC236}">
                <a16:creationId xmlns="" xmlns:a16="http://schemas.microsoft.com/office/drawing/2014/main" id="{4B6F7320-EA26-4B9E-9385-8F8F1A14C4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 y="7010400"/>
            <a:ext cx="4445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 Box 52">
            <a:extLst>
              <a:ext uri="{FF2B5EF4-FFF2-40B4-BE49-F238E27FC236}">
                <a16:creationId xmlns="" xmlns:a16="http://schemas.microsoft.com/office/drawing/2014/main" id="{644363DE-11D7-4893-9CE6-9151A3F102A4}"/>
              </a:ext>
            </a:extLst>
          </p:cNvPr>
          <p:cNvSpPr txBox="1">
            <a:spLocks noChangeArrowheads="1"/>
          </p:cNvSpPr>
          <p:nvPr/>
        </p:nvSpPr>
        <p:spPr bwMode="auto">
          <a:xfrm>
            <a:off x="-276300" y="7241157"/>
            <a:ext cx="6415088" cy="3413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195" tIns="36195" rIns="36195" bIns="36195"/>
          <a:lstStyle>
            <a:lvl1pPr>
              <a:spcBef>
                <a:spcPct val="20000"/>
              </a:spcBef>
              <a:buFont typeface="Arial" panose="020B0604020202020204" pitchFamily="34" charset="0"/>
              <a:buChar char="•"/>
              <a:defRPr sz="35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defTabSz="995363"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r">
              <a:spcBef>
                <a:spcPct val="0"/>
              </a:spcBef>
              <a:buFontTx/>
              <a:buNone/>
            </a:pPr>
            <a:r>
              <a:rPr lang="fr-FR" altLang="fr-FR" sz="900" b="1" dirty="0">
                <a:solidFill>
                  <a:schemeClr val="bg1"/>
                </a:solidFill>
                <a:latin typeface="Century Gothic" panose="020B0502020202020204" pitchFamily="34" charset="0"/>
              </a:rPr>
              <a:t>AFQP Occitanie </a:t>
            </a:r>
            <a:r>
              <a:rPr lang="fr-FR" altLang="fr-FR" sz="900" dirty="0">
                <a:solidFill>
                  <a:schemeClr val="bg1"/>
                </a:solidFill>
                <a:latin typeface="Century Gothic" panose="020B0502020202020204" pitchFamily="34" charset="0"/>
              </a:rPr>
              <a:t>| </a:t>
            </a:r>
            <a:r>
              <a:rPr lang="en-US" altLang="fr-FR" sz="900" dirty="0">
                <a:solidFill>
                  <a:schemeClr val="bg1"/>
                </a:solidFill>
                <a:latin typeface="Century Gothic" panose="020B0502020202020204" pitchFamily="34" charset="0"/>
              </a:rPr>
              <a:t>tél : 07 82 19 94 02</a:t>
            </a:r>
            <a:r>
              <a:rPr lang="fr-FR" altLang="fr-FR" sz="900" dirty="0">
                <a:solidFill>
                  <a:schemeClr val="bg1"/>
                </a:solidFill>
                <a:latin typeface="Century Gothic" panose="020B0502020202020204" pitchFamily="34" charset="0"/>
              </a:rPr>
              <a:t> |www.afqp-occitanie.org | mail : contact@afqp-occitanie.org</a:t>
            </a:r>
            <a:endParaRPr lang="fr-FR" altLang="fr-FR" sz="1800" dirty="0">
              <a:solidFill>
                <a:schemeClr val="bg1"/>
              </a:solidFill>
              <a:latin typeface="Century Gothic" panose="020B0502020202020204" pitchFamily="34" charset="0"/>
            </a:endParaRPr>
          </a:p>
        </p:txBody>
      </p:sp>
      <p:sp>
        <p:nvSpPr>
          <p:cNvPr id="49" name="Rectangle 73"/>
          <p:cNvSpPr>
            <a:spLocks noChangeArrowheads="1"/>
          </p:cNvSpPr>
          <p:nvPr/>
        </p:nvSpPr>
        <p:spPr bwMode="auto">
          <a:xfrm>
            <a:off x="5885163" y="4932759"/>
            <a:ext cx="4645473" cy="1908215"/>
          </a:xfrm>
          <a:prstGeom prst="rect">
            <a:avLst/>
          </a:prstGeom>
          <a:noFill/>
          <a:ln w="9525">
            <a:noFill/>
            <a:miter lim="800000"/>
            <a:headEnd/>
            <a:tailEnd/>
          </a:ln>
        </p:spPr>
        <p:txBody>
          <a:bodyPr wrap="square">
            <a:spAutoFit/>
          </a:bodyPr>
          <a:lstStyle/>
          <a:p>
            <a:pPr algn="just"/>
            <a:r>
              <a:rPr lang="fr-FR" sz="1400" b="1" dirty="0">
                <a:solidFill>
                  <a:schemeClr val="bg1"/>
                </a:solidFill>
              </a:rPr>
              <a:t>Un soutien sur 4 mois des étudiants Master 2 QSE formés à l’EFQM pour préparer votre candidature au Prix Régional des Bonnes Pratiques : </a:t>
            </a:r>
          </a:p>
          <a:p>
            <a:pPr marL="365125" indent="-182563" algn="just">
              <a:spcBef>
                <a:spcPts val="600"/>
              </a:spcBef>
              <a:buFont typeface="Carlito" panose="020F0502020204030204" pitchFamily="34" charset="0"/>
              <a:buChar char="›"/>
            </a:pPr>
            <a:r>
              <a:rPr lang="fr-FR" sz="1400" b="1" dirty="0">
                <a:solidFill>
                  <a:schemeClr val="bg1"/>
                </a:solidFill>
              </a:rPr>
              <a:t>Une préparation sécurisée </a:t>
            </a:r>
            <a:r>
              <a:rPr lang="fr-FR" sz="1400" dirty="0">
                <a:solidFill>
                  <a:schemeClr val="bg1"/>
                </a:solidFill>
              </a:rPr>
              <a:t>au Prix des Bonnes Pratiques </a:t>
            </a:r>
          </a:p>
          <a:p>
            <a:pPr marL="365125" indent="-182563" algn="just">
              <a:spcBef>
                <a:spcPts val="600"/>
              </a:spcBef>
              <a:buFont typeface="Carlito" panose="020F0502020204030204" pitchFamily="34" charset="0"/>
              <a:buChar char="›"/>
            </a:pPr>
            <a:r>
              <a:rPr lang="fr-FR" sz="1400" b="1" dirty="0">
                <a:solidFill>
                  <a:schemeClr val="bg1"/>
                </a:solidFill>
              </a:rPr>
              <a:t>Une aide pour constituer </a:t>
            </a:r>
            <a:r>
              <a:rPr lang="fr-FR" sz="1400" dirty="0">
                <a:solidFill>
                  <a:schemeClr val="bg1"/>
                </a:solidFill>
              </a:rPr>
              <a:t>votre dossier de candidature </a:t>
            </a:r>
          </a:p>
          <a:p>
            <a:pPr marL="365125" indent="-182563" algn="just">
              <a:spcBef>
                <a:spcPts val="600"/>
              </a:spcBef>
              <a:buFont typeface="Carlito" panose="020F0502020204030204" pitchFamily="34" charset="0"/>
              <a:buChar char="›"/>
            </a:pPr>
            <a:r>
              <a:rPr lang="fr-FR" sz="1400" b="1" dirty="0">
                <a:solidFill>
                  <a:schemeClr val="bg1"/>
                </a:solidFill>
              </a:rPr>
              <a:t>Un regard extérieur </a:t>
            </a:r>
            <a:r>
              <a:rPr lang="fr-FR" sz="1400" dirty="0">
                <a:solidFill>
                  <a:schemeClr val="bg1"/>
                </a:solidFill>
              </a:rPr>
              <a:t>sur vos pratiques « qualité »</a:t>
            </a:r>
          </a:p>
          <a:p>
            <a:pPr marL="365125" indent="-182563" algn="just">
              <a:spcBef>
                <a:spcPts val="600"/>
              </a:spcBef>
              <a:buFont typeface="Carlito" panose="020F0502020204030204" pitchFamily="34" charset="0"/>
              <a:buChar char="›"/>
            </a:pPr>
            <a:r>
              <a:rPr lang="fr-FR" sz="1400" b="1" dirty="0">
                <a:solidFill>
                  <a:schemeClr val="bg1"/>
                </a:solidFill>
              </a:rPr>
              <a:t>Une opportunité de benchmarker </a:t>
            </a:r>
            <a:r>
              <a:rPr lang="fr-FR" sz="1400" dirty="0">
                <a:solidFill>
                  <a:schemeClr val="bg1"/>
                </a:solidFill>
              </a:rPr>
              <a:t>facilement</a:t>
            </a:r>
          </a:p>
        </p:txBody>
      </p:sp>
      <p:pic>
        <p:nvPicPr>
          <p:cNvPr id="55" name="Espace réservé du contenu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32648" y="4353539"/>
            <a:ext cx="1213788" cy="327441"/>
          </a:xfrm>
          <a:prstGeom prst="rect">
            <a:avLst/>
          </a:prstGeom>
        </p:spPr>
      </p:pic>
      <p:sp>
        <p:nvSpPr>
          <p:cNvPr id="56" name="Text Box 52">
            <a:extLst>
              <a:ext uri="{FF2B5EF4-FFF2-40B4-BE49-F238E27FC236}">
                <a16:creationId xmlns="" xmlns:a16="http://schemas.microsoft.com/office/drawing/2014/main" id="{793F9BF4-0673-4DBA-B847-24034E6384D8}"/>
              </a:ext>
            </a:extLst>
          </p:cNvPr>
          <p:cNvSpPr txBox="1">
            <a:spLocks noChangeArrowheads="1"/>
          </p:cNvSpPr>
          <p:nvPr/>
        </p:nvSpPr>
        <p:spPr bwMode="auto">
          <a:xfrm>
            <a:off x="256293" y="4473659"/>
            <a:ext cx="968159" cy="417985"/>
          </a:xfrm>
          <a:prstGeom prst="roundRect">
            <a:avLst/>
          </a:prstGeom>
          <a:solidFill>
            <a:srgbClr val="E4CF86"/>
          </a:solidFill>
          <a:ln w="38100" algn="ctr">
            <a:noFill/>
            <a:miter lim="800000"/>
            <a:headEnd/>
            <a:tailEnd/>
          </a:ln>
          <a:effectLst/>
        </p:spPr>
        <p:txBody>
          <a:bodyPr lIns="36195" tIns="36195" rIns="36195" bIns="36195" anchor="ctr" anchorCtr="0"/>
          <a:lstStyle>
            <a:defPPr>
              <a:defRPr lang="fr-FR"/>
            </a:defPPr>
            <a:lvl2pPr marL="0" lvl="1" indent="0" algn="ctr" defTabSz="995690" fontAlgn="auto">
              <a:spcBef>
                <a:spcPts val="1200"/>
              </a:spcBef>
              <a:spcAft>
                <a:spcPts val="0"/>
              </a:spcAft>
              <a:defRPr sz="1400" b="1" cap="all" spc="100">
                <a:solidFill>
                  <a:srgbClr val="FFFFFF"/>
                </a:solidFill>
                <a:latin typeface="Eras Medium ITC" pitchFamily="34" charset="0"/>
                <a:cs typeface="Arial" pitchFamily="34" charset="0"/>
              </a:defRPr>
            </a:lvl2pPr>
          </a:lstStyle>
          <a:p>
            <a:pPr lvl="1">
              <a:spcBef>
                <a:spcPts val="0"/>
              </a:spcBef>
            </a:pPr>
            <a:r>
              <a:rPr lang="fr-FR" sz="1100" cap="none" dirty="0">
                <a:solidFill>
                  <a:srgbClr val="C00000"/>
                </a:solidFill>
                <a:latin typeface="Century Gothic" panose="020B0502020202020204" pitchFamily="34" charset="0"/>
              </a:rPr>
              <a:t>     </a:t>
            </a:r>
            <a:r>
              <a:rPr lang="fr-FR" cap="none" dirty="0">
                <a:solidFill>
                  <a:srgbClr val="C00053"/>
                </a:solidFill>
                <a:latin typeface="Century Gothic" panose="020B0502020202020204" pitchFamily="34" charset="0"/>
              </a:rPr>
              <a:t>juin</a:t>
            </a:r>
          </a:p>
          <a:p>
            <a:pPr lvl="1">
              <a:spcBef>
                <a:spcPts val="0"/>
              </a:spcBef>
            </a:pPr>
            <a:r>
              <a:rPr lang="fr-FR" cap="none" dirty="0">
                <a:solidFill>
                  <a:srgbClr val="C00053"/>
                </a:solidFill>
                <a:latin typeface="Century Gothic" panose="020B0502020202020204" pitchFamily="34" charset="0"/>
              </a:rPr>
              <a:t>    juill.</a:t>
            </a:r>
            <a:endParaRPr lang="fr-FR" sz="1100" cap="none" dirty="0">
              <a:solidFill>
                <a:srgbClr val="C00053"/>
              </a:solidFill>
              <a:latin typeface="Century Gothic" panose="020B0502020202020204" pitchFamily="34" charset="0"/>
            </a:endParaRPr>
          </a:p>
        </p:txBody>
      </p:sp>
      <p:sp>
        <p:nvSpPr>
          <p:cNvPr id="57" name="Chevron 56"/>
          <p:cNvSpPr/>
          <p:nvPr/>
        </p:nvSpPr>
        <p:spPr>
          <a:xfrm>
            <a:off x="291287" y="4479601"/>
            <a:ext cx="327079" cy="428055"/>
          </a:xfrm>
          <a:prstGeom prst="chevron">
            <a:avLst/>
          </a:prstGeom>
          <a:solidFill>
            <a:srgbClr val="DD1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8" name="Text Box 52">
            <a:extLst>
              <a:ext uri="{FF2B5EF4-FFF2-40B4-BE49-F238E27FC236}">
                <a16:creationId xmlns="" xmlns:a16="http://schemas.microsoft.com/office/drawing/2014/main" id="{793F9BF4-0673-4DBA-B847-24034E6384D8}"/>
              </a:ext>
            </a:extLst>
          </p:cNvPr>
          <p:cNvSpPr txBox="1">
            <a:spLocks noChangeArrowheads="1"/>
          </p:cNvSpPr>
          <p:nvPr/>
        </p:nvSpPr>
        <p:spPr bwMode="auto">
          <a:xfrm>
            <a:off x="1689479" y="4473659"/>
            <a:ext cx="972946" cy="417985"/>
          </a:xfrm>
          <a:prstGeom prst="roundRect">
            <a:avLst/>
          </a:prstGeom>
          <a:solidFill>
            <a:srgbClr val="E4CF86"/>
          </a:solidFill>
          <a:ln w="38100" algn="ctr">
            <a:noFill/>
            <a:miter lim="800000"/>
            <a:headEnd/>
            <a:tailEnd/>
          </a:ln>
          <a:effectLst/>
        </p:spPr>
        <p:txBody>
          <a:bodyPr lIns="36195" tIns="36195" rIns="36195" bIns="36195" anchor="ctr" anchorCtr="0"/>
          <a:lstStyle>
            <a:defPPr>
              <a:defRPr lang="fr-FR"/>
            </a:defPPr>
            <a:lvl2pPr marL="0" lvl="1" indent="0" algn="ctr" defTabSz="995690" fontAlgn="auto">
              <a:spcBef>
                <a:spcPts val="1200"/>
              </a:spcBef>
              <a:spcAft>
                <a:spcPts val="0"/>
              </a:spcAft>
              <a:defRPr sz="1400" b="1" cap="all" spc="100">
                <a:solidFill>
                  <a:srgbClr val="FFFFFF"/>
                </a:solidFill>
                <a:latin typeface="Eras Medium ITC" pitchFamily="34" charset="0"/>
                <a:cs typeface="Arial" pitchFamily="34" charset="0"/>
              </a:defRPr>
            </a:lvl2pPr>
          </a:lstStyle>
          <a:p>
            <a:pPr lvl="1">
              <a:spcBef>
                <a:spcPts val="0"/>
              </a:spcBef>
            </a:pPr>
            <a:r>
              <a:rPr lang="fr-FR" cap="none" dirty="0">
                <a:solidFill>
                  <a:srgbClr val="C00053"/>
                </a:solidFill>
                <a:latin typeface="Century Gothic" panose="020B0502020202020204" pitchFamily="34" charset="0"/>
              </a:rPr>
              <a:t>    juill.</a:t>
            </a:r>
            <a:br>
              <a:rPr lang="fr-FR" cap="none" dirty="0">
                <a:solidFill>
                  <a:srgbClr val="C00053"/>
                </a:solidFill>
                <a:latin typeface="Century Gothic" panose="020B0502020202020204" pitchFamily="34" charset="0"/>
              </a:rPr>
            </a:br>
            <a:r>
              <a:rPr lang="fr-FR" cap="none" dirty="0">
                <a:solidFill>
                  <a:srgbClr val="C00053"/>
                </a:solidFill>
                <a:latin typeface="Century Gothic" panose="020B0502020202020204" pitchFamily="34" charset="0"/>
              </a:rPr>
              <a:t>     sept</a:t>
            </a:r>
          </a:p>
        </p:txBody>
      </p:sp>
      <p:sp>
        <p:nvSpPr>
          <p:cNvPr id="62" name="Text Box 52">
            <a:extLst>
              <a:ext uri="{FF2B5EF4-FFF2-40B4-BE49-F238E27FC236}">
                <a16:creationId xmlns="" xmlns:a16="http://schemas.microsoft.com/office/drawing/2014/main" id="{793F9BF4-0673-4DBA-B847-24034E6384D8}"/>
              </a:ext>
            </a:extLst>
          </p:cNvPr>
          <p:cNvSpPr txBox="1">
            <a:spLocks noChangeArrowheads="1"/>
          </p:cNvSpPr>
          <p:nvPr/>
        </p:nvSpPr>
        <p:spPr bwMode="auto">
          <a:xfrm>
            <a:off x="3089686" y="4469919"/>
            <a:ext cx="968159" cy="417985"/>
          </a:xfrm>
          <a:prstGeom prst="roundRect">
            <a:avLst/>
          </a:prstGeom>
          <a:solidFill>
            <a:srgbClr val="E4CF86"/>
          </a:solidFill>
          <a:ln w="38100" algn="ctr">
            <a:noFill/>
            <a:miter lim="800000"/>
            <a:headEnd/>
            <a:tailEnd/>
          </a:ln>
          <a:effectLst/>
        </p:spPr>
        <p:txBody>
          <a:bodyPr lIns="36195" tIns="36195" rIns="36195" bIns="36195" anchor="ctr" anchorCtr="0"/>
          <a:lstStyle>
            <a:defPPr>
              <a:defRPr lang="fr-FR"/>
            </a:defPPr>
            <a:lvl2pPr marL="0" lvl="1" indent="0" algn="ctr" defTabSz="995690" fontAlgn="auto">
              <a:spcBef>
                <a:spcPts val="1200"/>
              </a:spcBef>
              <a:spcAft>
                <a:spcPts val="0"/>
              </a:spcAft>
              <a:defRPr sz="1400" b="1" cap="all" spc="100">
                <a:solidFill>
                  <a:srgbClr val="FFFFFF"/>
                </a:solidFill>
                <a:latin typeface="Eras Medium ITC" pitchFamily="34" charset="0"/>
                <a:cs typeface="Arial" pitchFamily="34" charset="0"/>
              </a:defRPr>
            </a:lvl2pPr>
          </a:lstStyle>
          <a:p>
            <a:pPr lvl="1">
              <a:spcBef>
                <a:spcPts val="0"/>
              </a:spcBef>
            </a:pPr>
            <a:r>
              <a:rPr lang="fr-FR" sz="1100" cap="none" dirty="0">
                <a:solidFill>
                  <a:srgbClr val="C00000"/>
                </a:solidFill>
                <a:latin typeface="Century Gothic" panose="020B0502020202020204" pitchFamily="34" charset="0"/>
              </a:rPr>
              <a:t>     </a:t>
            </a:r>
            <a:r>
              <a:rPr lang="fr-FR" cap="none" dirty="0">
                <a:solidFill>
                  <a:srgbClr val="C00053"/>
                </a:solidFill>
                <a:latin typeface="Century Gothic" panose="020B0502020202020204" pitchFamily="34" charset="0"/>
              </a:rPr>
              <a:t>sept.</a:t>
            </a:r>
          </a:p>
          <a:p>
            <a:pPr lvl="1">
              <a:spcBef>
                <a:spcPts val="0"/>
              </a:spcBef>
            </a:pPr>
            <a:r>
              <a:rPr lang="fr-FR" cap="none" dirty="0">
                <a:solidFill>
                  <a:srgbClr val="C00053"/>
                </a:solidFill>
                <a:latin typeface="Century Gothic" panose="020B0502020202020204" pitchFamily="34" charset="0"/>
              </a:rPr>
              <a:t>     nov.</a:t>
            </a:r>
          </a:p>
        </p:txBody>
      </p:sp>
      <p:sp>
        <p:nvSpPr>
          <p:cNvPr id="64" name="Chevron 63"/>
          <p:cNvSpPr/>
          <p:nvPr/>
        </p:nvSpPr>
        <p:spPr>
          <a:xfrm>
            <a:off x="1723544" y="4456937"/>
            <a:ext cx="327079" cy="428055"/>
          </a:xfrm>
          <a:prstGeom prst="chevron">
            <a:avLst/>
          </a:prstGeom>
          <a:solidFill>
            <a:srgbClr val="DD1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Text Box 52">
            <a:extLst>
              <a:ext uri="{FF2B5EF4-FFF2-40B4-BE49-F238E27FC236}">
                <a16:creationId xmlns="" xmlns:a16="http://schemas.microsoft.com/office/drawing/2014/main" id="{793F9BF4-0673-4DBA-B847-24034E6384D8}"/>
              </a:ext>
            </a:extLst>
          </p:cNvPr>
          <p:cNvSpPr txBox="1">
            <a:spLocks noChangeArrowheads="1"/>
          </p:cNvSpPr>
          <p:nvPr/>
        </p:nvSpPr>
        <p:spPr bwMode="auto">
          <a:xfrm>
            <a:off x="4497791" y="4463968"/>
            <a:ext cx="968159" cy="417985"/>
          </a:xfrm>
          <a:prstGeom prst="roundRect">
            <a:avLst/>
          </a:prstGeom>
          <a:solidFill>
            <a:srgbClr val="E4CF86"/>
          </a:solidFill>
          <a:ln w="38100" algn="ctr">
            <a:noFill/>
            <a:miter lim="800000"/>
            <a:headEnd/>
            <a:tailEnd/>
          </a:ln>
          <a:effectLst/>
        </p:spPr>
        <p:txBody>
          <a:bodyPr lIns="36195" tIns="36195" rIns="36195" bIns="36195" anchor="ctr" anchorCtr="0"/>
          <a:lstStyle>
            <a:defPPr>
              <a:defRPr lang="fr-FR"/>
            </a:defPPr>
            <a:lvl2pPr marL="0" lvl="1" indent="0" algn="ctr" defTabSz="995690" fontAlgn="auto">
              <a:spcBef>
                <a:spcPts val="1200"/>
              </a:spcBef>
              <a:spcAft>
                <a:spcPts val="0"/>
              </a:spcAft>
              <a:defRPr sz="1400" b="1" cap="all" spc="100">
                <a:solidFill>
                  <a:srgbClr val="FFFFFF"/>
                </a:solidFill>
                <a:latin typeface="Eras Medium ITC" pitchFamily="34" charset="0"/>
                <a:cs typeface="Arial" pitchFamily="34" charset="0"/>
              </a:defRPr>
            </a:lvl2pPr>
          </a:lstStyle>
          <a:p>
            <a:pPr lvl="1">
              <a:spcBef>
                <a:spcPts val="0"/>
              </a:spcBef>
            </a:pPr>
            <a:r>
              <a:rPr lang="fr-FR" sz="1100" cap="none" dirty="0">
                <a:solidFill>
                  <a:srgbClr val="C00000"/>
                </a:solidFill>
                <a:latin typeface="Century Gothic" panose="020B0502020202020204" pitchFamily="34" charset="0"/>
              </a:rPr>
              <a:t>     </a:t>
            </a:r>
            <a:r>
              <a:rPr lang="fr-FR" cap="none" dirty="0">
                <a:solidFill>
                  <a:srgbClr val="C00053"/>
                </a:solidFill>
                <a:latin typeface="Century Gothic" panose="020B0502020202020204" pitchFamily="34" charset="0"/>
              </a:rPr>
              <a:t>déc.</a:t>
            </a:r>
            <a:endParaRPr lang="fr-FR" sz="1100" cap="none" dirty="0">
              <a:solidFill>
                <a:srgbClr val="C00053"/>
              </a:solidFill>
              <a:latin typeface="Century Gothic" panose="020B0502020202020204" pitchFamily="34" charset="0"/>
            </a:endParaRPr>
          </a:p>
        </p:txBody>
      </p:sp>
      <p:sp>
        <p:nvSpPr>
          <p:cNvPr id="65" name="Chevron 64"/>
          <p:cNvSpPr/>
          <p:nvPr/>
        </p:nvSpPr>
        <p:spPr>
          <a:xfrm>
            <a:off x="3119199" y="4458932"/>
            <a:ext cx="327079" cy="428055"/>
          </a:xfrm>
          <a:prstGeom prst="chevron">
            <a:avLst/>
          </a:prstGeom>
          <a:solidFill>
            <a:srgbClr val="DD1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1" name="Chevron 60"/>
          <p:cNvSpPr/>
          <p:nvPr/>
        </p:nvSpPr>
        <p:spPr>
          <a:xfrm>
            <a:off x="4489105" y="4460666"/>
            <a:ext cx="327079" cy="428055"/>
          </a:xfrm>
          <a:prstGeom prst="chevron">
            <a:avLst/>
          </a:prstGeom>
          <a:solidFill>
            <a:srgbClr val="DD1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3">
            <a:extLst>
              <a:ext uri="{FF2B5EF4-FFF2-40B4-BE49-F238E27FC236}">
                <a16:creationId xmlns="" xmlns:a16="http://schemas.microsoft.com/office/drawing/2014/main" id="{03B067B0-6216-45BD-B171-335CA84C126D}"/>
              </a:ext>
            </a:extLst>
          </p:cNvPr>
          <p:cNvSpPr>
            <a:spLocks noChangeArrowheads="1"/>
          </p:cNvSpPr>
          <p:nvPr/>
        </p:nvSpPr>
        <p:spPr bwMode="auto">
          <a:xfrm>
            <a:off x="274596" y="1854918"/>
            <a:ext cx="9930343" cy="1985159"/>
          </a:xfrm>
          <a:prstGeom prst="rect">
            <a:avLst/>
          </a:prstGeom>
          <a:solidFill>
            <a:schemeClr val="bg1"/>
          </a:solidFill>
          <a:ln w="9525">
            <a:noFill/>
            <a:miter lim="800000"/>
            <a:headEnd/>
            <a:tailEnd/>
          </a:ln>
        </p:spPr>
        <p:txBody>
          <a:bodyPr wrap="square">
            <a:spAutoFit/>
          </a:bodyPr>
          <a:lstStyle/>
          <a:p>
            <a:pPr marL="285750" indent="-285750" algn="just">
              <a:spcBef>
                <a:spcPts val="600"/>
              </a:spcBef>
              <a:buFont typeface="Carlito" panose="020F0502020204030204" pitchFamily="34" charset="0"/>
              <a:buChar char="›"/>
            </a:pPr>
            <a:r>
              <a:rPr lang="fr-FR" sz="1800" dirty="0">
                <a:solidFill>
                  <a:srgbClr val="002060"/>
                </a:solidFill>
              </a:rPr>
              <a:t>Une évaluation de votre organisation (globale ou ciblée) pour identifier vos </a:t>
            </a:r>
            <a:r>
              <a:rPr lang="fr-FR" sz="1800" dirty="0">
                <a:solidFill>
                  <a:srgbClr val="C00053"/>
                </a:solidFill>
              </a:rPr>
              <a:t>points forts </a:t>
            </a:r>
            <a:r>
              <a:rPr lang="fr-FR" sz="1800" dirty="0">
                <a:solidFill>
                  <a:srgbClr val="002060"/>
                </a:solidFill>
              </a:rPr>
              <a:t>et vos </a:t>
            </a:r>
            <a:r>
              <a:rPr lang="fr-FR" sz="1800" dirty="0">
                <a:solidFill>
                  <a:srgbClr val="C00053"/>
                </a:solidFill>
              </a:rPr>
              <a:t>pistes d’amélioration</a:t>
            </a:r>
          </a:p>
          <a:p>
            <a:pPr marL="285750" indent="-285750" algn="just">
              <a:spcBef>
                <a:spcPts val="600"/>
              </a:spcBef>
              <a:buFont typeface="Carlito" panose="020F0502020204030204" pitchFamily="34" charset="0"/>
              <a:buChar char="›"/>
            </a:pPr>
            <a:r>
              <a:rPr lang="fr-FR" sz="1800" dirty="0">
                <a:solidFill>
                  <a:srgbClr val="002060"/>
                </a:solidFill>
              </a:rPr>
              <a:t>Un gain de </a:t>
            </a:r>
            <a:r>
              <a:rPr lang="fr-FR" sz="1800" dirty="0">
                <a:solidFill>
                  <a:srgbClr val="C00053"/>
                </a:solidFill>
              </a:rPr>
              <a:t>notoriété </a:t>
            </a:r>
            <a:r>
              <a:rPr lang="fr-FR" sz="1800" dirty="0">
                <a:solidFill>
                  <a:srgbClr val="002060"/>
                </a:solidFill>
              </a:rPr>
              <a:t>auprès de vos clients et partenaires en communiquant sur la valeur « Qualité »</a:t>
            </a:r>
          </a:p>
          <a:p>
            <a:pPr marL="285750" indent="-285750" algn="just">
              <a:spcBef>
                <a:spcPts val="600"/>
              </a:spcBef>
              <a:buFont typeface="Carlito" panose="020F0502020204030204" pitchFamily="34" charset="0"/>
              <a:buChar char="›"/>
            </a:pPr>
            <a:r>
              <a:rPr lang="fr-FR" sz="1800" dirty="0">
                <a:solidFill>
                  <a:srgbClr val="002060"/>
                </a:solidFill>
              </a:rPr>
              <a:t>Une </a:t>
            </a:r>
            <a:r>
              <a:rPr lang="fr-FR" sz="1800" dirty="0">
                <a:solidFill>
                  <a:srgbClr val="C00053"/>
                </a:solidFill>
              </a:rPr>
              <a:t>valorisation</a:t>
            </a:r>
            <a:r>
              <a:rPr lang="fr-FR" sz="1800" dirty="0">
                <a:solidFill>
                  <a:srgbClr val="00B050"/>
                </a:solidFill>
              </a:rPr>
              <a:t> </a:t>
            </a:r>
            <a:r>
              <a:rPr lang="fr-FR" sz="1800" dirty="0">
                <a:solidFill>
                  <a:srgbClr val="002060"/>
                </a:solidFill>
              </a:rPr>
              <a:t>du travail accompli par vos </a:t>
            </a:r>
            <a:r>
              <a:rPr lang="fr-FR" sz="1800" dirty="0">
                <a:solidFill>
                  <a:srgbClr val="C00053"/>
                </a:solidFill>
              </a:rPr>
              <a:t>équipes </a:t>
            </a:r>
          </a:p>
          <a:p>
            <a:pPr marL="285750" indent="-285750" algn="just">
              <a:spcBef>
                <a:spcPts val="600"/>
              </a:spcBef>
              <a:buFont typeface="Carlito" panose="020F0502020204030204" pitchFamily="34" charset="0"/>
              <a:buChar char="›"/>
            </a:pPr>
            <a:r>
              <a:rPr lang="fr-FR" sz="1800" dirty="0">
                <a:solidFill>
                  <a:srgbClr val="002060"/>
                </a:solidFill>
              </a:rPr>
              <a:t>Une </a:t>
            </a:r>
            <a:r>
              <a:rPr lang="fr-FR" sz="1800" dirty="0">
                <a:solidFill>
                  <a:srgbClr val="C00053"/>
                </a:solidFill>
              </a:rPr>
              <a:t>expérience enrichissante </a:t>
            </a:r>
            <a:r>
              <a:rPr lang="fr-FR" sz="1800" dirty="0">
                <a:solidFill>
                  <a:srgbClr val="002060"/>
                </a:solidFill>
              </a:rPr>
              <a:t>avec les évaluateurs, autour d’un </a:t>
            </a:r>
            <a:r>
              <a:rPr lang="fr-FR" sz="1800" dirty="0">
                <a:solidFill>
                  <a:srgbClr val="C00053"/>
                </a:solidFill>
              </a:rPr>
              <a:t>outil d’analyse de la performance </a:t>
            </a:r>
            <a:r>
              <a:rPr lang="fr-FR" sz="1800" dirty="0">
                <a:solidFill>
                  <a:srgbClr val="002060"/>
                </a:solidFill>
              </a:rPr>
              <a:t>reconnu au niveau européen (Modèle EFQM)</a:t>
            </a:r>
          </a:p>
        </p:txBody>
      </p:sp>
      <p:sp>
        <p:nvSpPr>
          <p:cNvPr id="14" name="Rectangle 13">
            <a:extLst>
              <a:ext uri="{FF2B5EF4-FFF2-40B4-BE49-F238E27FC236}">
                <a16:creationId xmlns="" xmlns:a16="http://schemas.microsoft.com/office/drawing/2014/main" id="{CCDC1043-9502-49DA-B55E-D3FE0CC35A9C}"/>
              </a:ext>
            </a:extLst>
          </p:cNvPr>
          <p:cNvSpPr/>
          <p:nvPr/>
        </p:nvSpPr>
        <p:spPr>
          <a:xfrm>
            <a:off x="704438" y="3918240"/>
            <a:ext cx="3499163" cy="523220"/>
          </a:xfrm>
          <a:prstGeom prst="rect">
            <a:avLst/>
          </a:prstGeom>
          <a:noFill/>
        </p:spPr>
        <p:txBody>
          <a:bodyPr wrap="none" lIns="91440" tIns="45720" rIns="91440" bIns="45720">
            <a:spAutoFit/>
          </a:bodyPr>
          <a:lstStyle/>
          <a:p>
            <a:pPr algn="ctr"/>
            <a:r>
              <a:rPr lang="fr-FR" sz="2800" b="1" cap="none" spc="50" dirty="0">
                <a:ln w="0"/>
                <a:solidFill>
                  <a:schemeClr val="bg2"/>
                </a:solidFill>
                <a:effectLst>
                  <a:innerShdw blurRad="63500" dist="50800" dir="13500000">
                    <a:srgbClr val="000000">
                      <a:alpha val="50000"/>
                    </a:srgbClr>
                  </a:innerShdw>
                </a:effectLst>
              </a:rPr>
              <a:t>Le calendrier des Prix</a:t>
            </a:r>
          </a:p>
        </p:txBody>
      </p:sp>
      <p:sp>
        <p:nvSpPr>
          <p:cNvPr id="75" name="Rectangle 73">
            <a:extLst>
              <a:ext uri="{FF2B5EF4-FFF2-40B4-BE49-F238E27FC236}">
                <a16:creationId xmlns="" xmlns:a16="http://schemas.microsoft.com/office/drawing/2014/main" id="{3A6403EF-C5BB-45BA-8044-DBD070E70EE9}"/>
              </a:ext>
            </a:extLst>
          </p:cNvPr>
          <p:cNvSpPr>
            <a:spLocks noChangeArrowheads="1"/>
          </p:cNvSpPr>
          <p:nvPr/>
        </p:nvSpPr>
        <p:spPr bwMode="auto">
          <a:xfrm>
            <a:off x="220149" y="5054686"/>
            <a:ext cx="1239983" cy="1815882"/>
          </a:xfrm>
          <a:prstGeom prst="rect">
            <a:avLst/>
          </a:prstGeom>
          <a:noFill/>
          <a:ln w="9525">
            <a:noFill/>
            <a:miter lim="800000"/>
            <a:headEnd/>
            <a:tailEnd/>
          </a:ln>
        </p:spPr>
        <p:txBody>
          <a:bodyPr wrap="square">
            <a:spAutoFit/>
          </a:bodyPr>
          <a:lstStyle/>
          <a:p>
            <a:r>
              <a:rPr lang="fr-FR" sz="1400" b="1" dirty="0">
                <a:solidFill>
                  <a:schemeClr val="bg1"/>
                </a:solidFill>
              </a:rPr>
              <a:t>INSCRIPTION L’organisme renvoie une fiche d’inscription et choisit le Prix auquel il candidate</a:t>
            </a:r>
            <a:endParaRPr lang="fr-FR" sz="1400" b="1" dirty="0">
              <a:solidFill>
                <a:srgbClr val="99FF99"/>
              </a:solidFill>
            </a:endParaRPr>
          </a:p>
        </p:txBody>
      </p:sp>
      <p:sp>
        <p:nvSpPr>
          <p:cNvPr id="76" name="Rectangle 73">
            <a:extLst>
              <a:ext uri="{FF2B5EF4-FFF2-40B4-BE49-F238E27FC236}">
                <a16:creationId xmlns="" xmlns:a16="http://schemas.microsoft.com/office/drawing/2014/main" id="{FB271C16-99AB-4D6C-A249-8CDE464C5042}"/>
              </a:ext>
            </a:extLst>
          </p:cNvPr>
          <p:cNvSpPr>
            <a:spLocks noChangeArrowheads="1"/>
          </p:cNvSpPr>
          <p:nvPr/>
        </p:nvSpPr>
        <p:spPr bwMode="auto">
          <a:xfrm>
            <a:off x="1667310" y="5052945"/>
            <a:ext cx="1278613" cy="1169551"/>
          </a:xfrm>
          <a:prstGeom prst="rect">
            <a:avLst/>
          </a:prstGeom>
          <a:noFill/>
          <a:ln w="9525">
            <a:noFill/>
            <a:miter lim="800000"/>
            <a:headEnd/>
            <a:tailEnd/>
          </a:ln>
        </p:spPr>
        <p:txBody>
          <a:bodyPr wrap="square">
            <a:spAutoFit/>
          </a:bodyPr>
          <a:lstStyle/>
          <a:p>
            <a:r>
              <a:rPr lang="fr-FR" sz="1400" b="1" dirty="0">
                <a:solidFill>
                  <a:schemeClr val="bg1"/>
                </a:solidFill>
              </a:rPr>
              <a:t>CANDIDATURE</a:t>
            </a:r>
          </a:p>
          <a:p>
            <a:r>
              <a:rPr lang="fr-FR" sz="1400" b="1" dirty="0">
                <a:solidFill>
                  <a:schemeClr val="bg1"/>
                </a:solidFill>
              </a:rPr>
              <a:t>L’organisme renvoie son dossier de candidature</a:t>
            </a:r>
            <a:endParaRPr lang="fr-FR" sz="1400" b="1" dirty="0">
              <a:solidFill>
                <a:srgbClr val="99FF99"/>
              </a:solidFill>
            </a:endParaRPr>
          </a:p>
        </p:txBody>
      </p:sp>
      <p:sp>
        <p:nvSpPr>
          <p:cNvPr id="77" name="Rectangle 73">
            <a:extLst>
              <a:ext uri="{FF2B5EF4-FFF2-40B4-BE49-F238E27FC236}">
                <a16:creationId xmlns="" xmlns:a16="http://schemas.microsoft.com/office/drawing/2014/main" id="{6207D06A-D0F0-4039-92E8-B0B47A1BA867}"/>
              </a:ext>
            </a:extLst>
          </p:cNvPr>
          <p:cNvSpPr>
            <a:spLocks noChangeArrowheads="1"/>
          </p:cNvSpPr>
          <p:nvPr/>
        </p:nvSpPr>
        <p:spPr bwMode="auto">
          <a:xfrm>
            <a:off x="3089686" y="5037784"/>
            <a:ext cx="1147901" cy="2031325"/>
          </a:xfrm>
          <a:prstGeom prst="rect">
            <a:avLst/>
          </a:prstGeom>
          <a:noFill/>
          <a:ln w="9525">
            <a:noFill/>
            <a:miter lim="800000"/>
            <a:headEnd/>
            <a:tailEnd/>
          </a:ln>
        </p:spPr>
        <p:txBody>
          <a:bodyPr wrap="square">
            <a:spAutoFit/>
          </a:bodyPr>
          <a:lstStyle/>
          <a:p>
            <a:r>
              <a:rPr lang="fr-FR" sz="1400" b="1" dirty="0">
                <a:solidFill>
                  <a:schemeClr val="bg1"/>
                </a:solidFill>
              </a:rPr>
              <a:t>EVALUATION</a:t>
            </a:r>
          </a:p>
          <a:p>
            <a:r>
              <a:rPr lang="fr-FR" sz="1400" b="1" dirty="0">
                <a:solidFill>
                  <a:schemeClr val="bg1"/>
                </a:solidFill>
              </a:rPr>
              <a:t>Visite sur le site des candidats</a:t>
            </a:r>
          </a:p>
          <a:p>
            <a:endParaRPr lang="fr-FR" sz="1400" b="1" dirty="0">
              <a:solidFill>
                <a:schemeClr val="bg1"/>
              </a:solidFill>
            </a:endParaRPr>
          </a:p>
          <a:p>
            <a:r>
              <a:rPr lang="fr-FR" sz="1400" b="1" dirty="0">
                <a:solidFill>
                  <a:schemeClr val="bg1"/>
                </a:solidFill>
              </a:rPr>
              <a:t>JURY</a:t>
            </a:r>
          </a:p>
          <a:p>
            <a:r>
              <a:rPr lang="fr-FR" sz="1400" b="1" dirty="0">
                <a:solidFill>
                  <a:schemeClr val="bg1"/>
                </a:solidFill>
              </a:rPr>
              <a:t>Examen des résultats d’évaluation</a:t>
            </a:r>
            <a:endParaRPr lang="fr-FR" sz="1400" b="1" dirty="0">
              <a:solidFill>
                <a:srgbClr val="99FF99"/>
              </a:solidFill>
            </a:endParaRPr>
          </a:p>
        </p:txBody>
      </p:sp>
      <p:sp>
        <p:nvSpPr>
          <p:cNvPr id="78" name="Rectangle 73">
            <a:extLst>
              <a:ext uri="{FF2B5EF4-FFF2-40B4-BE49-F238E27FC236}">
                <a16:creationId xmlns="" xmlns:a16="http://schemas.microsoft.com/office/drawing/2014/main" id="{16F12265-53CB-41E5-9C36-1F9DDE4411E1}"/>
              </a:ext>
            </a:extLst>
          </p:cNvPr>
          <p:cNvSpPr>
            <a:spLocks noChangeArrowheads="1"/>
          </p:cNvSpPr>
          <p:nvPr/>
        </p:nvSpPr>
        <p:spPr bwMode="auto">
          <a:xfrm>
            <a:off x="4462065" y="5053525"/>
            <a:ext cx="1147901" cy="1384995"/>
          </a:xfrm>
          <a:prstGeom prst="rect">
            <a:avLst/>
          </a:prstGeom>
          <a:noFill/>
          <a:ln w="9525">
            <a:noFill/>
            <a:miter lim="800000"/>
            <a:headEnd/>
            <a:tailEnd/>
          </a:ln>
        </p:spPr>
        <p:txBody>
          <a:bodyPr wrap="square">
            <a:spAutoFit/>
          </a:bodyPr>
          <a:lstStyle/>
          <a:p>
            <a:r>
              <a:rPr lang="fr-FR" sz="1400" b="1" dirty="0">
                <a:solidFill>
                  <a:schemeClr val="bg1"/>
                </a:solidFill>
              </a:rPr>
              <a:t>REMISE des PRIX</a:t>
            </a:r>
          </a:p>
          <a:p>
            <a:r>
              <a:rPr lang="fr-FR" sz="1400" b="1" dirty="0">
                <a:solidFill>
                  <a:schemeClr val="bg1"/>
                </a:solidFill>
              </a:rPr>
              <a:t>Au cours d’une cérémonie officielle </a:t>
            </a:r>
          </a:p>
        </p:txBody>
      </p:sp>
      <p:sp>
        <p:nvSpPr>
          <p:cNvPr id="79" name="Rectangle 73">
            <a:extLst>
              <a:ext uri="{FF2B5EF4-FFF2-40B4-BE49-F238E27FC236}">
                <a16:creationId xmlns="" xmlns:a16="http://schemas.microsoft.com/office/drawing/2014/main" id="{270934E7-911E-45B7-8427-0FD6202D056D}"/>
              </a:ext>
            </a:extLst>
          </p:cNvPr>
          <p:cNvSpPr>
            <a:spLocks noChangeArrowheads="1"/>
          </p:cNvSpPr>
          <p:nvPr/>
        </p:nvSpPr>
        <p:spPr bwMode="auto">
          <a:xfrm>
            <a:off x="5919090" y="4101762"/>
            <a:ext cx="2445934" cy="830997"/>
          </a:xfrm>
          <a:prstGeom prst="rect">
            <a:avLst/>
          </a:prstGeom>
          <a:noFill/>
          <a:ln w="9525">
            <a:noFill/>
            <a:miter lim="800000"/>
            <a:headEnd/>
            <a:tailEnd/>
          </a:ln>
        </p:spPr>
        <p:txBody>
          <a:bodyPr wrap="square">
            <a:spAutoFit/>
          </a:bodyPr>
          <a:lstStyle/>
          <a:p>
            <a:r>
              <a:rPr lang="fr-FR" sz="2400" b="1" dirty="0">
                <a:solidFill>
                  <a:schemeClr val="bg1"/>
                </a:solidFill>
              </a:rPr>
              <a:t>Bénéficiez du partenariat</a:t>
            </a:r>
          </a:p>
        </p:txBody>
      </p:sp>
      <p:pic>
        <p:nvPicPr>
          <p:cNvPr id="44" name="Image 2">
            <a:extLst>
              <a:ext uri="{FF2B5EF4-FFF2-40B4-BE49-F238E27FC236}">
                <a16:creationId xmlns="" xmlns:a16="http://schemas.microsoft.com/office/drawing/2014/main" id="{D7DAA9DB-2304-4254-A525-2D0CFA700EC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65024" y="4145572"/>
            <a:ext cx="566484" cy="6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5884525" y="4078170"/>
            <a:ext cx="4646112" cy="3000548"/>
          </a:xfrm>
          <a:prstGeom prst="rect">
            <a:avLst/>
          </a:prstGeom>
          <a:noFill/>
          <a:ln w="12700" algn="ctr">
            <a:solidFill>
              <a:schemeClr val="bg2">
                <a:lumMod val="90000"/>
              </a:schemeClr>
            </a:solidFill>
            <a:miter lim="800000"/>
            <a:headEnd/>
            <a:tailEnd/>
          </a:ln>
          <a:effectLst/>
        </p:spPr>
        <p:txBody>
          <a:bodyPr lIns="36195" tIns="36195" rIns="36195" bIns="36195" anchor="ctr" anchorCtr="0"/>
          <a:lstStyle/>
          <a:p>
            <a:endParaRPr lang="fr-FR" dirty="0">
              <a:solidFill>
                <a:schemeClr val="tx1"/>
              </a:solidFill>
              <a:latin typeface="Calibri" panose="020F0502020204030204" pitchFamily="34" charset="0"/>
              <a:cs typeface="Arial" panose="020B0604020202020204" pitchFamily="34" charset="0"/>
            </a:endParaRPr>
          </a:p>
        </p:txBody>
      </p:sp>
      <p:sp>
        <p:nvSpPr>
          <p:cNvPr id="50" name="Rectangle 49"/>
          <p:cNvSpPr/>
          <p:nvPr/>
        </p:nvSpPr>
        <p:spPr>
          <a:xfrm>
            <a:off x="3120183" y="767328"/>
            <a:ext cx="1612236" cy="276999"/>
          </a:xfrm>
          <a:prstGeom prst="rect">
            <a:avLst/>
          </a:prstGeom>
        </p:spPr>
        <p:txBody>
          <a:bodyPr wrap="none">
            <a:spAutoFit/>
          </a:bodyPr>
          <a:lstStyle/>
          <a:p>
            <a:r>
              <a:rPr lang="fr-FR" sz="1200" b="1" i="1" dirty="0">
                <a:solidFill>
                  <a:srgbClr val="D69E00"/>
                </a:solidFill>
              </a:rPr>
              <a:t>EVALUATION GLOBALE</a:t>
            </a:r>
          </a:p>
        </p:txBody>
      </p:sp>
      <p:sp>
        <p:nvSpPr>
          <p:cNvPr id="53" name="Rectangle 52"/>
          <p:cNvSpPr/>
          <p:nvPr/>
        </p:nvSpPr>
        <p:spPr>
          <a:xfrm>
            <a:off x="8826264" y="771964"/>
            <a:ext cx="1456424" cy="276999"/>
          </a:xfrm>
          <a:prstGeom prst="rect">
            <a:avLst/>
          </a:prstGeom>
        </p:spPr>
        <p:txBody>
          <a:bodyPr wrap="none">
            <a:spAutoFit/>
          </a:bodyPr>
          <a:lstStyle/>
          <a:p>
            <a:r>
              <a:rPr lang="fr-FR" sz="1200" b="1" i="1" dirty="0">
                <a:solidFill>
                  <a:srgbClr val="D69E00"/>
                </a:solidFill>
              </a:rPr>
              <a:t>EVALUATION CIBLEE</a:t>
            </a:r>
          </a:p>
        </p:txBody>
      </p:sp>
      <p:pic>
        <p:nvPicPr>
          <p:cNvPr id="38" name="Image 37">
            <a:extLst>
              <a:ext uri="{FF2B5EF4-FFF2-40B4-BE49-F238E27FC236}">
                <a16:creationId xmlns="" xmlns:a16="http://schemas.microsoft.com/office/drawing/2014/main" id="{7B089445-D782-4156-93CC-95B691EB41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2124" y="986971"/>
            <a:ext cx="747291" cy="777436"/>
          </a:xfrm>
          <a:prstGeom prst="rect">
            <a:avLst/>
          </a:prstGeom>
        </p:spPr>
      </p:pic>
      <p:pic>
        <p:nvPicPr>
          <p:cNvPr id="43" name="Image 42">
            <a:extLst>
              <a:ext uri="{FF2B5EF4-FFF2-40B4-BE49-F238E27FC236}">
                <a16:creationId xmlns="" xmlns:a16="http://schemas.microsoft.com/office/drawing/2014/main" id="{A51E074F-D99F-4F5E-92D9-D3B4A4FB5B4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53122" y="972319"/>
            <a:ext cx="745706" cy="777437"/>
          </a:xfrm>
          <a:prstGeom prst="rect">
            <a:avLst/>
          </a:prstGeom>
        </p:spPr>
      </p:pic>
      <p:sp>
        <p:nvSpPr>
          <p:cNvPr id="4" name="Rectangle 3">
            <a:extLst>
              <a:ext uri="{FF2B5EF4-FFF2-40B4-BE49-F238E27FC236}">
                <a16:creationId xmlns="" xmlns:a16="http://schemas.microsoft.com/office/drawing/2014/main" id="{131DE2AD-DF67-4814-977A-7A45D15EB5E2}"/>
              </a:ext>
            </a:extLst>
          </p:cNvPr>
          <p:cNvSpPr/>
          <p:nvPr/>
        </p:nvSpPr>
        <p:spPr>
          <a:xfrm>
            <a:off x="1292239" y="1116335"/>
            <a:ext cx="3441198" cy="523220"/>
          </a:xfrm>
          <a:prstGeom prst="rect">
            <a:avLst/>
          </a:prstGeom>
        </p:spPr>
        <p:txBody>
          <a:bodyPr wrap="square">
            <a:spAutoFit/>
          </a:bodyPr>
          <a:lstStyle/>
          <a:p>
            <a:pPr algn="ctr"/>
            <a:r>
              <a:rPr lang="fr-FR" sz="1400" b="1" cap="all" spc="100" dirty="0">
                <a:solidFill>
                  <a:srgbClr val="FFFFFF"/>
                </a:solidFill>
                <a:latin typeface="Century Gothic" panose="020B0502020202020204" pitchFamily="34" charset="0"/>
              </a:rPr>
              <a:t>GRAND Prix                   régional QUALITE</a:t>
            </a:r>
          </a:p>
        </p:txBody>
      </p:sp>
    </p:spTree>
    <p:extLst>
      <p:ext uri="{BB962C8B-B14F-4D97-AF65-F5344CB8AC3E}">
        <p14:creationId xmlns:p14="http://schemas.microsoft.com/office/powerpoint/2010/main" val="13289991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540</Words>
  <Application>Microsoft Office PowerPoint</Application>
  <PresentationFormat>Personnalisé</PresentationFormat>
  <Paragraphs>56</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Carlito</vt:lpstr>
      <vt:lpstr>Century Gothic</vt:lpstr>
      <vt:lpstr>Levenim MT</vt:lpstr>
      <vt:lpstr>Thème Office</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Chloé</dc:creator>
  <cp:lastModifiedBy>nataly del gallo</cp:lastModifiedBy>
  <cp:revision>312</cp:revision>
  <cp:lastPrinted>2018-06-19T16:52:54Z</cp:lastPrinted>
  <dcterms:created xsi:type="dcterms:W3CDTF">2012-11-20T20:32:54Z</dcterms:created>
  <dcterms:modified xsi:type="dcterms:W3CDTF">2021-03-04T08:05:11Z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a0db4f-8132-447e-a8c4-20d2ba9b8ca1_Enabled">
    <vt:lpwstr>true</vt:lpwstr>
  </property>
  <property fmtid="{D5CDD505-2E9C-101B-9397-08002B2CF9AE}" pid="3" name="MSIP_Label_e8a0db4f-8132-447e-a8c4-20d2ba9b8ca1_SetDate">
    <vt:lpwstr>2021-02-25T10:42:28Z</vt:lpwstr>
  </property>
  <property fmtid="{D5CDD505-2E9C-101B-9397-08002B2CF9AE}" pid="4" name="MSIP_Label_e8a0db4f-8132-447e-a8c4-20d2ba9b8ca1_Method">
    <vt:lpwstr>Standard</vt:lpwstr>
  </property>
  <property fmtid="{D5CDD505-2E9C-101B-9397-08002B2CF9AE}" pid="5" name="MSIP_Label_e8a0db4f-8132-447e-a8c4-20d2ba9b8ca1_Name">
    <vt:lpwstr>GENERAL</vt:lpwstr>
  </property>
  <property fmtid="{D5CDD505-2E9C-101B-9397-08002B2CF9AE}" pid="6" name="MSIP_Label_e8a0db4f-8132-447e-a8c4-20d2ba9b8ca1_SiteId">
    <vt:lpwstr>3e6c416a-bb51-43e5-bb57-7e72d96922e9</vt:lpwstr>
  </property>
  <property fmtid="{D5CDD505-2E9C-101B-9397-08002B2CF9AE}" pid="7" name="MSIP_Label_e8a0db4f-8132-447e-a8c4-20d2ba9b8ca1_ActionId">
    <vt:lpwstr>86a263e6-cf15-4cd9-ab8c-558efb3e667c</vt:lpwstr>
  </property>
  <property fmtid="{D5CDD505-2E9C-101B-9397-08002B2CF9AE}" pid="8" name="MSIP_Label_e8a0db4f-8132-447e-a8c4-20d2ba9b8ca1_ContentBits">
    <vt:lpwstr>0</vt:lpwstr>
  </property>
</Properties>
</file>